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2940-3ADD-404C-9605-7065B664BBBE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F44AC-E8BA-4DD2-A581-98D22B38B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B2B2-9378-47B7-8807-6411E3534AF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44B5-6813-4554-AA6F-D0D15BEDC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4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b="12288"/>
          <a:stretch/>
        </p:blipFill>
        <p:spPr>
          <a:xfrm>
            <a:off x="4283968" y="1628800"/>
            <a:ext cx="4032448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548" y="188640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4 «БЕРЕЗКА»</a:t>
            </a:r>
          </a:p>
          <a:p>
            <a:pPr algn="ctr"/>
            <a:r>
              <a:rPr lang="ru-RU" b="1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НОВОНЕЖИНО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ШМР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1" y="834971"/>
            <a:ext cx="554461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Сотрудники , родители  и воспитанники-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участники всероссийской акции </a:t>
            </a:r>
            <a:r>
              <a:rPr lang="ru-RU" sz="2400" b="1" dirty="0" smtClean="0">
                <a:solidFill>
                  <a:srgbClr val="C00000"/>
                </a:solidFill>
              </a:rPr>
              <a:t>23 февраля 2021 года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«Защитим память героев!»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221">
        <p:split orient="vert"/>
      </p:transition>
    </mc:Choice>
    <mc:Fallback xmlns="">
      <p:transition spd="slow" advClick="0" advTm="622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822"/>
            <a:ext cx="4896544" cy="65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637">
        <p:split orient="vert"/>
      </p:transition>
    </mc:Choice>
    <mc:Fallback xmlns="">
      <p:transition spd="slow" advClick="0" advTm="1163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468052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841">
        <p:split orient="vert"/>
      </p:transition>
    </mc:Choice>
    <mc:Fallback xmlns="">
      <p:transition spd="slow" advClick="0" advTm="148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3" y="188695"/>
            <a:ext cx="5184577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9625">
        <p:split orient="vert"/>
      </p:transition>
    </mc:Choice>
    <mc:Fallback xmlns="">
      <p:transition spd="slow" advClick="0" advTm="196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Homecomp</dc:creator>
  <cp:lastModifiedBy>берёзка</cp:lastModifiedBy>
  <cp:revision>34</cp:revision>
  <dcterms:created xsi:type="dcterms:W3CDTF">2020-04-10T05:03:48Z</dcterms:created>
  <dcterms:modified xsi:type="dcterms:W3CDTF">2021-02-23T02:36:54Z</dcterms:modified>
</cp:coreProperties>
</file>