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4" r:id="rId18"/>
    <p:sldId id="273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666E-9872-4BE2-A492-D02B09BEEA3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6BC6B-F860-46A0-B172-AE84A06355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Детсад\Desktop\1462367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85918" y="714356"/>
            <a:ext cx="5715040" cy="44607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МБДОУ № 4 «БЕРЕЗКА»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Пос.НОВОНЕЖИНО ШКОТОВСКОГО РАЙОНА</a:t>
            </a:r>
          </a:p>
          <a:p>
            <a:pPr algn="ctr"/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ФОТООТЧЕТ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О </a:t>
            </a:r>
            <a:r>
              <a:rPr lang="ru-RU" sz="3200" b="1" smtClean="0">
                <a:solidFill>
                  <a:schemeClr val="accent6">
                    <a:lumMod val="75000"/>
                  </a:schemeClr>
                </a:solidFill>
              </a:rPr>
              <a:t>ПРОВЕДЕННЫХ </a:t>
            </a:r>
            <a:r>
              <a:rPr lang="ru-RU" sz="3200" b="1" smtClean="0">
                <a:solidFill>
                  <a:schemeClr val="accent6">
                    <a:lumMod val="75000"/>
                  </a:schemeClr>
                </a:solidFill>
              </a:rPr>
              <a:t>МЕРОПРИЯТИЯХ </a:t>
            </a:r>
            <a:endParaRPr lang="ru-RU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В 2018-2019 УЧЕБНОМ ГОДУ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етсад\Desktop\a8ed6b58289651.Y3JvcCwxMzg0LDEwODMsMjcwL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ДОУ 4 БЕРЕЗКА 2019 год\IMG_20190517_1621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4000527" cy="478634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C:\Users\Детсад\Desktop\ФОТО ДОУ 4 БЕРЕЗКА 2019 год\IMG_20190517_1621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4286280" cy="557216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етсад\Desktop\a8ed6b58289651.Y3JvcCwxMzg0LDEwODMsMjcwL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IMG_20190517_1649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35952"/>
            <a:ext cx="4071966" cy="538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ад\Desktop\IMG_20190517_1645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378621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етсад\Desktop\a8ed6b58289651.Y3JvcCwxMzg0LDEwODMsMjcwLD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Детсад\Desktop\IMG_20190517_1627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4143404" cy="566556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C:\Users\Детсад\Desktop\IMG_20190517_1644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642918"/>
            <a:ext cx="392909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етсад\Desktop\detskiy-fon-dlya-prezentaci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42888"/>
            <a:ext cx="9753600" cy="7343776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ДОУ 4 БЕРЕЗКА 2019 год\IMG_20190531_1609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4000495" cy="5429288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C:\Users\Детсад\Desktop\ФОТО ДОУ 4 БЕРЕЗКА 2019 год\IMG_20190531_1642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4214842" cy="614366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28860" y="0"/>
            <a:ext cx="307183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ВЫПУСКНОЙ БАЛ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етсад\Desktop\detskiy-fon-dlya-prezentaci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42888"/>
            <a:ext cx="9753600" cy="7343776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ДОУ 4 БЕРЕЗКА 2019 год\IMG_20190531_1709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3929090" cy="5572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ФОТО ДОУ 4 БЕРЕЗКА 2019 год\IMG_20190531_1632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28604"/>
            <a:ext cx="4643470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етсад\Desktop\detskiy-fon-dlya-prezentaci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42888"/>
            <a:ext cx="9753600" cy="7343776"/>
          </a:xfrm>
          <a:prstGeom prst="rect">
            <a:avLst/>
          </a:prstGeom>
          <a:noFill/>
        </p:spPr>
      </p:pic>
      <p:pic>
        <p:nvPicPr>
          <p:cNvPr id="5" name="Рисунок 4" descr="C:\Users\Детсад\Desktop\отчет лето 2019\веселыестарты 2019\IMG-20190624-WA009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3786182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Детсад\Desktop\отчет лето 2019\веселыестарты 2019\IMG-20190624-WA0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714356"/>
            <a:ext cx="4357686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786050" y="142852"/>
            <a:ext cx="362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РАЗВЛЕЧЕНИЕ «ВЕСЕЛЫЕ СТАРТЫ»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етсад\Desktop\detskiy-fon-dlya-prezentaci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42888"/>
            <a:ext cx="9753600" cy="7343776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отчет лето 2019\веселыестарты 2019\IMG-20190624-WA005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4214810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отчет лето 2019\веселыестарты 2019\IMG-20190624-WA008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428736"/>
            <a:ext cx="4429156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етсад\Desktop\detskiy-fon-dlya-prezentaci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42888"/>
            <a:ext cx="9753600" cy="7343776"/>
          </a:xfrm>
          <a:prstGeom prst="rect">
            <a:avLst/>
          </a:prstGeom>
          <a:noFill/>
        </p:spPr>
      </p:pic>
      <p:pic>
        <p:nvPicPr>
          <p:cNvPr id="4" name="Рисунок 3" descr="C:\Users\Детсад\Desktop\отчет лето 2019\веселыестарты 2019\IMG-20190624-WA004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71480"/>
            <a:ext cx="7858179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етсад\Desktop\detskiy-fon-dlya-prezentaci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42888"/>
            <a:ext cx="9753600" cy="73437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28860" y="214290"/>
            <a:ext cx="411439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РАЗВЛЕЧЕНИЕ «ВОТ И ЛЕТО ПРИШЛО!»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Детсад\Desktop\отчет лето 2019\развлечение пришло лето\IMG_20190614_0955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3714776" cy="530544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 descr="C:\Users\Детсад\Desktop\отчет лето 2019\развлечение пришло лето\IMG_20190614_0936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00108"/>
            <a:ext cx="392909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Детсад\Desktop\1462367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отчет лето 2019\развлечение пришло лето\IMG_20190614_093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1125"/>
            <a:ext cx="4143403" cy="6604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отчет лето 2019\развлечение пришло лето\IMG_20190614_100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"/>
            <a:ext cx="3000396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етсад\Desktop\отчет лето 2019\развлечение пришло лето\IMG_20190614_0956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429000"/>
            <a:ext cx="314327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1462367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</p:spPr>
      </p:pic>
      <p:pic>
        <p:nvPicPr>
          <p:cNvPr id="4" name="Рисунок 3" descr="C:\Users\Детсад\Desktop\ФОТО ДОУ 4 БЕРЕЗКА 2019 год\IMG_20190307_1014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571480"/>
            <a:ext cx="392909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Детсад\Desktop\ФОТО ДОУ 4 БЕРЕЗКА 2019 год\IMG_20190307_101533.jpg"/>
          <p:cNvPicPr/>
          <p:nvPr/>
        </p:nvPicPr>
        <p:blipFill>
          <a:blip r:embed="rId4" cstate="print"/>
          <a:srcRect l="23729"/>
          <a:stretch>
            <a:fillRect/>
          </a:stretch>
        </p:blipFill>
        <p:spPr bwMode="auto">
          <a:xfrm>
            <a:off x="5072066" y="1"/>
            <a:ext cx="3571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Users\Детсад\Desktop\ФОТО ДОУ 4 БЕРЕЗКА 2019 год\IMG_20190307_1529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786190"/>
            <a:ext cx="3429024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Детсад\Desktop\ФОТО ДОУ 4 БЕРЕЗКА 2019 год\IMG_20190307_1522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286124"/>
            <a:ext cx="407196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Below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1142976" y="0"/>
            <a:ext cx="4214842" cy="1298377"/>
          </a:xfrm>
          <a:prstGeom prst="ellips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Утренник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«Мы маму свою поздравляем!»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Детсад\Desktop\1462367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отчет лето 2019\развлечение пришло лето\IMG_20190614_1006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4214842" cy="628654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 descr="C:\Users\Детсад\Desktop\отчет лето 2019\развлечение пришло лето\IMG_20190614_1008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290"/>
            <a:ext cx="4071966" cy="6500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Детсад\Desktop\russian-flag-background-vector-161472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00364" y="1"/>
            <a:ext cx="290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ДЕНЬ РОССИЙСКОГО ФЛАГА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Детсад\Desktop\ФОТО ДОУ 4 БЕРЕЗКА 2019 год\IMG-20190831-WA00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9"/>
            <a:ext cx="4000528" cy="3929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Детсад\Desktop\ФОТО ДОУ 4 БЕРЕЗКА 2019 год\IMG-20190831-WA0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642918"/>
            <a:ext cx="400052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Детсад\Desktop\ФОТО ДОУ 4 БЕРЕЗКА 2019 год\IMG-20190831-WA0007.jpg"/>
          <p:cNvPicPr/>
          <p:nvPr/>
        </p:nvPicPr>
        <p:blipFill>
          <a:blip r:embed="rId5"/>
          <a:srcRect t="19207" r="4255"/>
          <a:stretch>
            <a:fillRect/>
          </a:stretch>
        </p:blipFill>
        <p:spPr bwMode="auto">
          <a:xfrm>
            <a:off x="2928927" y="3857628"/>
            <a:ext cx="2786081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тсад\Desktop\1462367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ДОУ 4 БЕРЕЗКА 2019 год\IMG_20190307_1539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3"/>
            <a:ext cx="635798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Детсад\Desktop\ФОТО ДОУ 4 БЕРЕЗКА 2019 год\IMG_20190307_1038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142984"/>
            <a:ext cx="264317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етсад\Desktop\0012-018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350" y="-228600"/>
            <a:ext cx="9410700" cy="73152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ФОТО ДОУ 4 БЕРЕЗКА 2019 год\IMG_20190509_1907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400049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Users\Детсад\AppData\Local\Microsoft\Windows\Temporary Internet Files\Content.Word\IMG_20190509_1907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357298"/>
            <a:ext cx="485775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3" descr="C:\Users\Детсад\Desktop\IMG-20190509-WA0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0"/>
            <a:ext cx="3500462" cy="1146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етсад\Desktop\0012-018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350" y="-228600"/>
            <a:ext cx="9410700" cy="73152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IMG-20190515-WA002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5214974" cy="3786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етсад\Desktop\ФОТО ДОУ 4 БЕРЕЗКА 2019 год\IMG_20190508_1508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485432"/>
            <a:ext cx="3500462" cy="3887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етсад\Desktop\0012-018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410700" cy="73152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IMG-20190509-WA00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736"/>
            <a:ext cx="41434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Users\Детсад\Desktop\IMG-20190509-WA003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"/>
            <a:ext cx="4429125" cy="292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Детсад\Desktop\IMG-20190509-WA003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3000373"/>
            <a:ext cx="2714644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етсад\Desktop\a8ed6b58289651.Y3JvcCwxMzg0LDEwODMsMjcwL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Детсад\Desktop\IMG-20190412-WA001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3714776" cy="314327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 descr="C:\Users\Детсад\Desktop\Новая папка (2)\IMG_20181012_172141.jpg"/>
          <p:cNvPicPr/>
          <p:nvPr/>
        </p:nvPicPr>
        <p:blipFill>
          <a:blip r:embed="rId4" cstate="print"/>
          <a:srcRect r="9804"/>
          <a:stretch>
            <a:fillRect/>
          </a:stretch>
        </p:blipFill>
        <p:spPr bwMode="auto">
          <a:xfrm>
            <a:off x="4500562" y="0"/>
            <a:ext cx="4500594" cy="6643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F:\МЕТОДКАБИНЕТ К ОТПРАВКЕ\фото меттод каб\IMG_20181010_1732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357562"/>
            <a:ext cx="3571899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143373" y="285728"/>
            <a:ext cx="2714644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МЕТОДИЧЕСКИХ КАБИНЕТОВ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етсад\Desktop\a8ed6b58289651.Y3JvcCwxMzg0LDEwODMsMjcwL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28926" y="357166"/>
            <a:ext cx="328614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ДЕНЬ СЕМЬИ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Детсад\Desktop\IMG-20190517-WA00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357298"/>
            <a:ext cx="400052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Детсад\Desktop\IMG-20190517-WA000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85860"/>
            <a:ext cx="392908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етсад\Desktop\a8ed6b58289651.Y3JvcCwxMzg0LDEwODMsMjcwL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етсад\Desktop\IMG-20190515-WA002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500461" cy="3929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Детсад\Desktop\IMG-20190515-WA002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14290"/>
            <a:ext cx="3429024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Детсад\Desktop\IMG-20190515-WA003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286124"/>
            <a:ext cx="278608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47</Words>
  <Application>Microsoft Office PowerPoint</Application>
  <PresentationFormat>Экран (4:3)</PresentationFormat>
  <Paragraphs>14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Берёзкаа</cp:lastModifiedBy>
  <cp:revision>34</cp:revision>
  <dcterms:created xsi:type="dcterms:W3CDTF">2019-09-13T04:49:11Z</dcterms:created>
  <dcterms:modified xsi:type="dcterms:W3CDTF">2019-10-29T07:21:58Z</dcterms:modified>
</cp:coreProperties>
</file>