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4" r:id="rId6"/>
    <p:sldId id="263" r:id="rId7"/>
    <p:sldId id="270" r:id="rId8"/>
    <p:sldId id="262" r:id="rId9"/>
    <p:sldId id="265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1CA4"/>
    <a:srgbClr val="AF119C"/>
    <a:srgbClr val="A42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8" autoAdjust="0"/>
    <p:restoredTop sz="84946" autoAdjust="0"/>
  </p:normalViewPr>
  <p:slideViewPr>
    <p:cSldViewPr>
      <p:cViewPr varScale="1">
        <p:scale>
          <a:sx n="92" d="100"/>
          <a:sy n="92" d="100"/>
        </p:scale>
        <p:origin x="5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4E7E-DD58-46CC-8910-817BA5493C29}" type="datetimeFigureOut">
              <a:rPr lang="ru-RU" smtClean="0"/>
              <a:pPr/>
              <a:t>13.03.2021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F32F8-8B8E-418D-ABE5-D960E13F9D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54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F32F8-8B8E-418D-ABE5-D960E13F9D1D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491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F32F8-8B8E-418D-ABE5-D960E13F9D1D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35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F32F8-8B8E-418D-ABE5-D960E13F9D1D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183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F32F8-8B8E-418D-ABE5-D960E13F9D1D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10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\Desktop\Юля\people-vector_13358950036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445224"/>
            <a:ext cx="25717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5" y="1124744"/>
            <a:ext cx="6624736" cy="557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 бюджетное дошкольное образовательное учреждение</a:t>
            </a:r>
            <a:endParaRPr lang="ru-RU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сад № 4 «Березка»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пос.Новонежино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Шкотовского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муниципального района</a:t>
            </a:r>
            <a:endParaRPr lang="ru-RU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Приморского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края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Мероприятия,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которые проведены коллективом детского сада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феврале –марте 2021 года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87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0"/>
            <a:ext cx="6264696" cy="64533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039" y="188640"/>
            <a:ext cx="614247" cy="67403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Г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Е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332656"/>
            <a:ext cx="123623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12.03.2021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50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7848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2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0"/>
            <a:ext cx="4932040" cy="6597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355975" cy="6597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5" y="0"/>
            <a:ext cx="4248472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старшей группы и воспитатель 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Пронина Марина </a:t>
            </a:r>
            <a:r>
              <a:rPr lang="ru-RU" sz="1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Минехановна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 районного конкурса 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«Сюжетно-ролевые игры 21 века»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с/р игра «Ветеринарная клиника»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2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777686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1760" y="0"/>
            <a:ext cx="396044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Ребята младшей группы и воспитатель Шаповал Ирина Анатольевна-участники  районного конкурса «Сюжетно-ролевые игры 21 века»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с/р игра «</a:t>
            </a:r>
            <a:r>
              <a:rPr lang="ru-RU" sz="1400" b="1" dirty="0" err="1" smtClean="0">
                <a:solidFill>
                  <a:srgbClr val="FF0000"/>
                </a:solidFill>
              </a:rPr>
              <a:t>Поликлинника</a:t>
            </a:r>
            <a:r>
              <a:rPr lang="ru-RU" sz="1400" b="1" dirty="0" smtClean="0">
                <a:solidFill>
                  <a:srgbClr val="FF0000"/>
                </a:solidFill>
              </a:rPr>
              <a:t>»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3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4725144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745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3" name="Picture 5" descr="C:\Users\1\Desktop\Юля\Дети_рисунок_Салифова_ТВен6е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85" y="2112267"/>
            <a:ext cx="2400300" cy="474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61962"/>
            <a:ext cx="6984776" cy="60353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72815" y="274637"/>
            <a:ext cx="541340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«ЗАЩИТИМ ВЕТЕРАНОВ К 23 февраля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20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4176464" cy="567494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692696"/>
            <a:ext cx="4248472" cy="517088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9050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4284983" cy="49685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64704"/>
            <a:ext cx="4248472" cy="5112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332656"/>
            <a:ext cx="590465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 ОГОРОДА В СТАРШЕЙ ГРУППЕ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4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92696"/>
            <a:ext cx="6858000" cy="55446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1880" y="260648"/>
            <a:ext cx="323466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ВСХОДЫ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84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1208"/>
            <a:ext cx="2267744" cy="1556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012" y="5116542"/>
            <a:ext cx="205172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младшей группе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83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14" y="116632"/>
            <a:ext cx="5160573" cy="67413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2520280" cy="2304256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6912"/>
            <a:ext cx="3284195" cy="3384376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27584" y="6237312"/>
            <a:ext cx="2680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СТАРШЕЙ ГРУППЕ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68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7632847" cy="615668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267744" y="476672"/>
            <a:ext cx="36004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МАСЛЕНИЦА В МЛАДШЕЙ  ГРУППЕ 12.03.2021 г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35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280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8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142</Words>
  <Application>Microsoft Office PowerPoint</Application>
  <PresentationFormat>Экран (4:3)</PresentationFormat>
  <Paragraphs>54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берёзка</cp:lastModifiedBy>
  <cp:revision>52</cp:revision>
  <dcterms:created xsi:type="dcterms:W3CDTF">2015-02-19T19:49:34Z</dcterms:created>
  <dcterms:modified xsi:type="dcterms:W3CDTF">2021-03-13T06:48:58Z</dcterms:modified>
</cp:coreProperties>
</file>