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FEBD-8F64-4245-B3D5-56D7F3CFA4D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BB94-BBD0-4366-A48E-38BA398BE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142984"/>
            <a:ext cx="60800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</a:t>
            </a:r>
          </a:p>
          <a:p>
            <a:r>
              <a:rPr lang="ru-RU" dirty="0" smtClean="0"/>
              <a:t>Учреждение «Детский сад № 4 «Березка» пос. Новонежино</a:t>
            </a:r>
          </a:p>
          <a:p>
            <a:r>
              <a:rPr lang="ru-RU" dirty="0" err="1" smtClean="0"/>
              <a:t>Шкотовский</a:t>
            </a:r>
            <a:r>
              <a:rPr lang="ru-RU" dirty="0" smtClean="0"/>
              <a:t> муниципальный р-н Приморский край.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 Проект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«Масленица»</a:t>
            </a:r>
            <a:endParaRPr lang="ru-RU" dirty="0"/>
          </a:p>
        </p:txBody>
      </p:sp>
      <p:pic>
        <p:nvPicPr>
          <p:cNvPr id="3" name="Рисунок 2" descr="slide_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1794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Текст: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Бабка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Ежка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Костяная ножка,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Печку топила,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Кашу варила,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Деток ловила!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Сказочная звериная поляна с Волком.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«Гуси- лебеди»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«Мы веселые ребята».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Выбирается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Он становится спиной к играющим. Дети подбегают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ловишке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 словами: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«Мы веселые ребята,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любим бегать и играть,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попробуй нас поймать.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Раз, два, три (хлопают в ладоши) – лови!».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окончанием текста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догоняет детей.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«У меня есть одна тётя».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Музыкальная игра на координацию движений. Под музыку дети выполняют танцевальные движения.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меня есть одна тётя,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Моя тётя – весельчак.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когда она танцует,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делает вот так.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Сказочная поляна весенняя с Весной.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ПОДВИЖНАЯ ИГРА «ГОРИ-ГОРИ ЯСНО!»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Атрибуты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бубен с лентами.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дети встают в круг, за кругом водящий. В руках у Весны бубен.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идут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противоходом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водящим и говорят слова: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Гори-гори ясно,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не погасло.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Глянь на небо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Птички летят,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Колокольчики звенят!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2232234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слов все останавливаются. Водящий и тот, около он остановился встают спинами друг к другу.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считают хором до трех. Водящие бегут в разные стороны. Тот, кто первым оббежит круг и стукнет в бубен,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становится водящим. Игра повторяет 2-3 раза.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Подвижная игра «Веселый бубен».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образуют большой круг. Передают бубен из рук в руки по кругу и проговаривают слова: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катись веселый бубен,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Быстро, быстро по рукам,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кого остановился,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Тот сейчас станцуем нам!.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Сказочная поляна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лакомная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 Медведем.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Хороводная игра «Блинок».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становятся в 2 круга, в середине дети младших групп, берутся за руки и повторяют слова: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Месим, месим, месим тесто (топающим шагом идут в центр)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Разливайся блинок (расходятся)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Разливайся большой.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Оставайся такой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не подгорай!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П-ш-ш-ш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(Приседают на корточки)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Ой, подгорел! (2 раза)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с Мишкой догонялки.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(Медведь сидит в берлоге, дети идут к нему и поют):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Мишка косолапый,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Манит деток лапой,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Приглашает всех гулять,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догонялки поиграть.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(Мишка догоняет, дети убегают на стулья)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«Пирог».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Игроки становятся в две шеренги друг против друга. Водящий приседает в центре, он — пирог.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Играющие поют и показывают движения.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Экий он высоконький, Руки поднимают вверх.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Экий он широконький, Руки в стороны.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Экий он мягонький. Руками гладят живот.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в каждой шеренге бежит и дотрагивается до пирога.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первый коснулся — уводит его к себе в шеренгу, кто опоздал — становится пирогом.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продолжается, пока интересно играть.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можно посчитать в какой команде больше игроков.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возвращаются на общую площадку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Подходи скорей народ, Масленица всех вас ждёт!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Поднимайся, настроение -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Масленица идет без промедления!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Иди сюда, Масленица-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кривошейка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Встретим тебя хорошенько!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русскую народную мелодия – вносят чучело Масленицы 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водят хоровод с Масленицей 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Идет Масленица,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распрекрасна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Масленица-кривошейка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Встретим тебя хорошенько!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Сыром, маслом да яйцом,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румяным калачом!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же Масленица без блинов горячих, да румяных? На Масленицу угощали вкусными блинами друг друга.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румяный блин считается символом солнца. Блин испечёшь — солнышко в гости позовёшь.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люди хотели приблизить наступление весны, солнечных тёплых дней. Мы с вами тоже полакомимся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егодня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блинами, но чуть позже.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сейчас, крепче за руки беритесь,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два круга становитесь.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Испечем большой мы блин.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начинаем печь блины!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Хороводная игра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1148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2 -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Ох, везде надо успеть -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сплясать и песню спеть!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Съесть корзину пирогов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с три короба блинов.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поют русскую народную песню "Блины".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Х1-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и празднику — конец,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пришел — тот молодец!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 угощает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блинами, сладким чаем.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Прощай, зима, до срока,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 у наших окон!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счастья — на прощанье!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нового свиданья!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заканчивается массовым гуляньем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216_145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14340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20180216_161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71480"/>
            <a:ext cx="342902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-20180216-WA0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21" y="3286124"/>
            <a:ext cx="4738721" cy="3357586"/>
          </a:xfrm>
          <a:prstGeom prst="rect">
            <a:avLst/>
          </a:prstGeom>
          <a:ln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216_161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3000396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20180216_162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0"/>
            <a:ext cx="3383098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-20180216-WA0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071810"/>
            <a:ext cx="4714908" cy="3786190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180216-WA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357166"/>
            <a:ext cx="3429025" cy="2989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-20180216-WA0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4214809" cy="3161107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-20180216-WA00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000372"/>
            <a:ext cx="4357718" cy="3714775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0216-WA0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-20180216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66"/>
            <a:ext cx="4116791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IMG-20180216-WA0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000372"/>
            <a:ext cx="4714908" cy="3536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80216-WA00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3707231" cy="4286280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IMG-20180216-WA0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3929090" cy="4214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-20180216-WA0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357562"/>
            <a:ext cx="4833971" cy="3500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c126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21455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373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95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397109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учреждение «Детский сад №4 «Березка» пос. Новонежино</a:t>
            </a:r>
          </a:p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Шкотовский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муниципальный район, Приморский край.</a:t>
            </a:r>
          </a:p>
          <a:p>
            <a:pPr algn="ctr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Проект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Тема: «Зимушку провожаем - Масленицу встречаем!»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младшая- старшая  группы.</a:t>
            </a: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Подготовили: воспитатель Шаповал И.А.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воспитатель Кузнецова С.Я.</a:t>
            </a:r>
          </a:p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Пос. Новонежино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2018г.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85728"/>
            <a:ext cx="509466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Информационно-пояснительная записка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43116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краткосрочный, 1 неделя.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познавательный, творческий.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 дети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( 3-6 лет 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родители, воспитатели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Актуальность: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нашем стремительно меняющемся мире многое безвозвратно уходит из жизни народа, его памяти. Наш долг – успеть сохранить все ценное и достойное будущего из народной культуры, его материального и духовного наследия. Известный русский ученый Дмитрий Сергеевич Лихачев писал: «В том случае, когда культура, духовность народностей лишена своеобразия, то нет надобности, или даже смысла в существовании этого народа. До тех пор, пока мы не научимся уважать и любить свои традиции, язык, своих богов, мы никогда не научимся уважать самих себя. Данная тема помогает детям глубже познакомиться с русскими обычаями, традициями и обрядами. В результате этого проекта ребята также знакомятся с русскими песнями, сказками, играми, костюмами, плясками своей страны. Это все воспитывает у детей эмоционально положительное отношение к Родине, традициям и обычаям.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Главная цель: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Духовно-нравственное воспитание дошкольников методом проектной деятельности, привлечение  родителей воспитанников к обсуждению вопросов о проведение совместного праздника Масленицы, вовлечение  семьи в единое образовательно-воспитательное пространство детского сада.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Эпиграф проекта: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круглое как блин,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Улыбаясь, светит.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Рады теплой встрече с ним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Взрослые и дети.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(Т. Кайзер)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-Знакомить детей с традицией русским обрядовым праздником Масленицей, с малыми жанрами русского народного фольклора (частушками,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поговорками,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закличками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т.п.).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художественно-творческую деятельность путем ознакомления с предметами декоративно-прикладного искусства русской культуры; формировать любовь к Родине, ее традициям.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чувства патриотизма, основанные на русских традициях, духовно нравственные качества: доброту, миролюбие, великодушие, всепрощение;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благоприятные условия для взаимодействия родителей, детей и воспитателей детского сада в изучение русской культуры и народного праздника «Масленица».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приобщению воспитанников, их родителей к традициям русского народа (праздник Масленица), возрождать интерес к обрядовым русским праздникам.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а: разучивание игр, песен, беседы обыгрывание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малыми жанрами русского народного фольклора, консультации для родителей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атмосферы внезапности, новизны, для развития эмоционального подъема детей, в которых нуждаются дети. В результате реализации этого проекта дети приобретут новые знания, узнают новые игры,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стихи, традицию и культуру народного (праздника Масленица). Развитие детских – родительских отношений.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этап- подготовительный.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-Изучение специальной методической литературы.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-Определение целей и задач.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-Составление плана реализации проекта и т. 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-Дидактическое обеспечение проекта (наглядность), подбор наглядно-дидактического материала, фольклорный материал, художественной литературы по теме проекта,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-Установить связь с родителями воспитанников детского сада для проведения совместного праздника «Масленицы».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– основной.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0057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 условий, побуждающих детей к познавательной и творческой деятельности.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-Беседы о праздниках, традициях и обрядах русского народа; о правилах поведения во время праздника «Огонь – не забава!»; о сезонных изменениях в природе;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2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-Д/и« Узнай по вкусу»(начинку блинов), чай ( чёрный,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зелёный,с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вареньем,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травой,с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лимоном);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Беседы «Масленица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дорогая-наша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гостьюшка годовая», «Ой, ты Масленица», рассказ о каждом дне недели масленицы.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-Разучивание стихотворений, чтение русского фольклора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пословиц о зиме, весне, Масленице, частушек, русских народных наигрышей); русских народных песен отгадывание загадок по данной теме;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-Народные подвижные игры на прогулке «Ручеек», «Плетень», «Горелки», Игры-эстафеты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каната», «Снежный тир», катание с горки на санках.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– заключительный.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-Украшение  зала к празднику;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-Выставка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кукол-маслениц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изготовленных родителями и детьми;         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-Проведение народного праздника «Масленицы».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187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14356"/>
            <a:ext cx="9144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71E9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Сценарий праздника «Масленица широкая» для дошкольников 3-7 лет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привить любовь к национальной русской культуре.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Познакомить с обрядом русского народа «Встреча Весны», с неповторимым колоритом народного творчества.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творческие способности дошкольников.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вокальные умения и навыки.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музыкальный слух.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воображение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коммуникативные способности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творческие способности дошкольников.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вокальные умения и навыки.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музыкальный слух.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воображение.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коммуникативные способности.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Прививать позитивное отношение к миру.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Ход праздника: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Приходят Хозяюшки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1 -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Здравствуйте, ребята дорогие,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и большие!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гости,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милости просим!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-Масленицу широкую открываем,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веселье начинаем!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солнце чаще улыбаться,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мы с зимой прощаться,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руки скорей беритесь,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в круг все становитесь!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Исполняется песня-хоровод «Зимушка»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 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Непременно все должны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Быть на празднике Зимы!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Сейчас прибудет к нам сама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праздник Матушка-Зима.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 музыку входит Зима.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Зима: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Вновь вернулась к вам, ребята!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уже в конце зимы.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Попрощаться с вами надо,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Ждёте вы приход весны!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Давайте с вами поиграем.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«Заморожу».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Зима: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А зимние загадки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Отгадаете, ребятки?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Бел, да не сахар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нет ног, а идёт. (Снег.)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Без рук, без ног,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рисовать умеет. (Мороз.)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Снег на полях, лёд на реках,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вьюга гуляет- когда это бывает? (Зимой.)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Зима: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Молодцы! А чем вам нравится зима? (ответы детей.)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Ну-ка, в круг скорее становитесь,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Крепче за руки беритесь!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Хоровод заведём,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Весело спляшем и споём!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Исполняется песня-хоровод «Выпал беленький снежок»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35782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 2 -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Ну, повеселились, вспомнили новогодние забавы, а теперь пора и Весну встречать. Повторяйте за мной.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Весна, весна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 весна с благостью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великой радостью.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 музыку появляется Весна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Весна: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Встречающим - земной поклон,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Привет вам взрослые и дети!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дороги со всех сторон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Улыбки радостные эти!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Поклон тебе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Давно ты людям всем нужна.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Хочу отдать тебе ключи,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Ключ от природы получи!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Зима вручает Весне ключ.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А мне уже пора. До свидания, друзья!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(Зима уходит)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 гости к детушкам пришла,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 в подарок принесла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Лучик солнца золотой,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поле цветик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Песню звонкую ручья,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роще – трели соловья!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Встать в хоровод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Исполняется песня «Веснянка»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 1 -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 теперь пришел черед поиграть да позабавиться.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Сказочная поляна с Бабой Ягой.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Игра «Метёлка»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Метелка волнуется раз,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Метелка волнуется два,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Метелка волнуется три,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Лесная фигура на месте замри!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(«лесная фигура»- лиса, медведь, мышка, заяц)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Эстафета«Полетаем на метле»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Задание – нужно «сесть» на веник, оббежать все кегли и вернуться обратно.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Подвижная игра «Баба Яга»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E2AFD8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87C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196</TotalTime>
  <Words>607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Детсад</cp:lastModifiedBy>
  <cp:revision>40</cp:revision>
  <dcterms:created xsi:type="dcterms:W3CDTF">2018-03-03T05:44:59Z</dcterms:created>
  <dcterms:modified xsi:type="dcterms:W3CDTF">2018-03-16T03:32:42Z</dcterms:modified>
</cp:coreProperties>
</file>