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AA"/>
    <a:srgbClr val="B5F6FD"/>
    <a:srgbClr val="B7CE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38B8-4093-4B81-9EEF-DF3D8835456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5C52-60C8-4AFF-803B-74A19AB37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ад\Desktop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14290"/>
            <a:ext cx="6357982" cy="1298377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МУЗЫКАЛЬНЫЙ ФЕСТИВАЛЬ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марта 2018 года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3" y="4500570"/>
            <a:ext cx="4786346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 № 4 «БЕРЕЗКА» пос.Новонежино ШМР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етсад\Desktop\hello_html_m287e5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IMG_20180318_1147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42"/>
            <a:ext cx="4844883" cy="3786214"/>
          </a:xfrm>
          <a:prstGeom prst="round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714612" y="5214950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«ВПЕРЕД, РОССИЯ!»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етсад\Desktop\hello_html_m287e5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IMG_20180318_114534"/>
          <p:cNvPicPr>
            <a:picLocks noChangeAspect="1" noChangeArrowheads="1"/>
          </p:cNvPicPr>
          <p:nvPr/>
        </p:nvPicPr>
        <p:blipFill>
          <a:blip r:embed="rId3" cstate="print"/>
          <a:srcRect l="20513"/>
          <a:stretch>
            <a:fillRect/>
          </a:stretch>
        </p:blipFill>
        <p:spPr bwMode="auto">
          <a:xfrm>
            <a:off x="1428727" y="214290"/>
            <a:ext cx="4714909" cy="4357718"/>
          </a:xfrm>
          <a:prstGeom prst="round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786050" y="46434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«ВПЕРЕД, РОССИЯ!»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етсад\Desktop\depositphotos_12646581-stock-photo-patriotic-balloon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0299" y="1571612"/>
            <a:ext cx="4643470" cy="2899708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ВМЕСТЕ  СДЕЛАЕМ ПРАВИЛЬНЫЙ ВЫБОР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depositphotos_12646581-stock-photo-patriotic-balloon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IMG_20180318_120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89948"/>
            <a:ext cx="7429552" cy="5410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depositphotos_12646581-stock-photo-patriotic-balloon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IMG-20180318-WA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6572296" cy="5072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depositphotos_12646581-stock-photo-patriotic-balloon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IMG-20180318-WA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6572296" cy="50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depositphotos_12646581-stock-photo-patriotic-balloon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IMG-20180318-WA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6429420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depositphotos_12646581-stock-photo-patriotic-balloon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IMG-20180318-WA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90931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20180318-WA000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000108"/>
            <a:ext cx="3429024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IMG-20180318-WA0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14686"/>
            <a:ext cx="428628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depositphotos_12646581-stock-photo-patriotic-balloon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IMG-20180318-WA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14172"/>
            <a:ext cx="3907566" cy="2929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IMG-20180318-WA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786" y="142852"/>
            <a:ext cx="392774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IMG-20180318-WA0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3429000"/>
            <a:ext cx="4192627" cy="314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IMG-20180318-WA00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357562"/>
            <a:ext cx="425199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depositphotos_12646581-stock-photo-patriotic-balloon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235743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hello_html_m287e5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2976" y="857232"/>
            <a:ext cx="2286016" cy="2884825"/>
          </a:xfrm>
          <a:prstGeom prst="roundRect">
            <a:avLst/>
          </a:prstGeom>
          <a:solidFill>
            <a:srgbClr val="B7CEFB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Здравствуй, Родина моя!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солнышко встает.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на улицу зовет.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Выхожу из дома 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Здравствуй, улица моя!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пою и в вышине,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Подпевают птицы мне,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Травы шепчут мне в пути,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скорей, дружок. Расти.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Подпеваю травам я,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Подпеваю ветрам я,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Подпеваю солнцу я-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Здравствуй, Родина моя!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488" y="3786190"/>
            <a:ext cx="3214710" cy="2553891"/>
          </a:xfrm>
          <a:prstGeom prst="roundRect">
            <a:avLst/>
          </a:prstGeom>
          <a:solidFill>
            <a:srgbClr val="B5F6FD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слово большое, большое!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не бывает на свете чудес,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сказать это слово с душою,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Глубже морей оно, выше небес!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нем умещается ровно полмира: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и папа, соседи, друзья.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 родимый, родная квартира,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Бабушка, школа, котенок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Зайчик солнечный в ладошке,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Куст сирени за окошком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щечке родинка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тоже Родина!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етсад\Desktop\31471_e434762974c9387ac2b0d22bd10e63a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IMG_20180318_111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786058"/>
            <a:ext cx="5938795" cy="407194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4" name="Picture 4" descr="IMG_20180318_1136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52"/>
            <a:ext cx="3924315" cy="292895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5" name="Picture 5" descr="IMG_20180318_1117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4000528" cy="289989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етсад\Desktop\1302751065_bankoboev.ru_schastlivaya_yarkaya_semya_s_sharika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642918"/>
            <a:ext cx="3214710" cy="132802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тром рано мы встаем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детский сад скорей идем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встречают лаской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Новой доброй сказкой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64" y="4071942"/>
            <a:ext cx="2071702" cy="250924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домик для ребят,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домик для души,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играют малыши!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етсад\Desktop\1299141377_6fb9fa69e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етсад\Desktop\53c4bceab39f8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IMG_20180318_1127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6831256" cy="4572032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857488" y="571480"/>
            <a:ext cx="305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АНСАМБЛЬ «ЛОЖКАРИ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етсад\Desktop\zasta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етсад\Desktop\e9c858505fa8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IMG_20180318_112914"/>
          <p:cNvPicPr>
            <a:picLocks noChangeAspect="1" noChangeArrowheads="1"/>
          </p:cNvPicPr>
          <p:nvPr/>
        </p:nvPicPr>
        <p:blipFill>
          <a:blip r:embed="rId3" cstate="print"/>
          <a:srcRect l="20312"/>
          <a:stretch>
            <a:fillRect/>
          </a:stretch>
        </p:blipFill>
        <p:spPr bwMode="auto">
          <a:xfrm>
            <a:off x="214283" y="0"/>
            <a:ext cx="4000528" cy="342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IMG_20180318_113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1659" y="2714620"/>
            <a:ext cx="4852341" cy="312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3929066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ХОРОВОД «РУССКИЕ УЗОРЫ»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етсад\Desktop\53c4bceab39f8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IMG_20180318_114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6383103" cy="4207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85985" y="500042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МУЗЫКАЛЬНЫЙ ОРКЕСТР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«ПОГРЕМУШКИ»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226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13</cp:revision>
  <dcterms:created xsi:type="dcterms:W3CDTF">2018-03-19T00:10:04Z</dcterms:created>
  <dcterms:modified xsi:type="dcterms:W3CDTF">2018-03-19T02:17:27Z</dcterms:modified>
</cp:coreProperties>
</file>