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00"/>
    <a:srgbClr val="FFFF99"/>
    <a:srgbClr val="FFFFCC"/>
    <a:srgbClr val="FF0066"/>
    <a:srgbClr val="009A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DD970-9137-4E46-94AB-DFC792DC1A6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837FF-0886-4CE8-B97E-D8E14F3B59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ад\Desktop\71917b233d9d2719852cd9748e727879.jpg"/>
          <p:cNvPicPr>
            <a:picLocks noChangeAspect="1" noChangeArrowheads="1"/>
          </p:cNvPicPr>
          <p:nvPr/>
        </p:nvPicPr>
        <p:blipFill>
          <a:blip r:embed="rId2"/>
          <a:srcRect l="2290" t="31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6786578" y="214290"/>
            <a:ext cx="2214578" cy="121444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1941-1945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14620"/>
            <a:ext cx="3571869" cy="51935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9A46"/>
                </a:solidFill>
                <a:latin typeface="Times New Roman" pitchFamily="18" charset="0"/>
                <a:cs typeface="Times New Roman" pitchFamily="18" charset="0"/>
              </a:rPr>
              <a:t>Конкурс Агитбригад</a:t>
            </a:r>
            <a:endParaRPr lang="ru-RU" b="1" dirty="0">
              <a:solidFill>
                <a:srgbClr val="009A4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5918" y="0"/>
            <a:ext cx="4857784" cy="81724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9A46"/>
                </a:solidFill>
                <a:latin typeface="Times New Roman" pitchFamily="18" charset="0"/>
                <a:cs typeface="Times New Roman" pitchFamily="18" charset="0"/>
              </a:rPr>
              <a:t>МБДОУ № 4 «Березка</a:t>
            </a:r>
          </a:p>
          <a:p>
            <a:pPr algn="ctr"/>
            <a:r>
              <a:rPr lang="ru-RU" sz="1400" b="1" dirty="0" smtClean="0">
                <a:solidFill>
                  <a:srgbClr val="009A46"/>
                </a:solidFill>
                <a:latin typeface="Times New Roman" pitchFamily="18" charset="0"/>
                <a:cs typeface="Times New Roman" pitchFamily="18" charset="0"/>
              </a:rPr>
              <a:t>пос.Новонежино </a:t>
            </a:r>
            <a:r>
              <a:rPr lang="ru-RU" sz="1400" b="1" dirty="0" err="1" smtClean="0">
                <a:solidFill>
                  <a:srgbClr val="009A46"/>
                </a:solidFill>
                <a:latin typeface="Times New Roman" pitchFamily="18" charset="0"/>
                <a:cs typeface="Times New Roman" pitchFamily="18" charset="0"/>
              </a:rPr>
              <a:t>Шкотовского</a:t>
            </a:r>
            <a:r>
              <a:rPr lang="ru-RU" sz="1400" b="1" dirty="0" smtClean="0">
                <a:solidFill>
                  <a:srgbClr val="009A46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Приморского края</a:t>
            </a:r>
            <a:endParaRPr lang="ru-RU" sz="1400" b="1" dirty="0">
              <a:solidFill>
                <a:srgbClr val="009A4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glow rad="228600">
              <a:srgbClr val="FFFF00">
                <a:alpha val="40000"/>
              </a:srgbClr>
            </a:glow>
          </a:effectLst>
        </p:spPr>
      </p:pic>
      <p:pic>
        <p:nvPicPr>
          <p:cNvPr id="4" name="Рисунок 3" descr="C:\Users\Детсад\Desktop\IMG_20180424_09583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285992"/>
            <a:ext cx="5214974" cy="3929090"/>
          </a:xfrm>
          <a:prstGeom prst="ellipse">
            <a:avLst/>
          </a:prstGeom>
          <a:solidFill>
            <a:srgbClr val="FFFFFF">
              <a:shade val="85000"/>
            </a:srgbClr>
          </a:solidFill>
          <a:ln w="28575" cap="rnd"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071670" y="142852"/>
            <a:ext cx="4714908" cy="19409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Сценарий выступления агитбригады МБДОУ№ 4 Берёзка  пос.Новонежино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Шкотовского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муниципального района Приморского края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конкурс  агитбригад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"Пусть всегда будет солнце!"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85786" y="500042"/>
            <a:ext cx="792961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расширение знаний о государственных праздниках и историческом наследии нашей страны;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Формировать правильную гражданской позицию,  чувство уважения к старшему поколению, ветеранам.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-Развивать духовно – нравственный и интеллектуальный потенциал художественно-эстетическими средствами, музыкальной культурой.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чувство гордости за своих прадедов, желание быть похожими на них.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-Воспитывать патриотические чувства, любовь к Родине, гордость за героев Великой Отечественной войны.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00166" y="142852"/>
            <a:ext cx="5857916" cy="5618559"/>
          </a:xfrm>
          <a:prstGeom prst="roundRect">
            <a:avLst/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Звучит фонограмма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песни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«Пусть всегда будет солнце»,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 А.Островского, слова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Л.Ошанина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выстраиваются на фоне  оформленной композиции - "9 мая"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Мирослава Меркушева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читает стихотворение С.Щипачева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«22 июня 1941 года»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Казалось было холодно цветам,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от росы они слегка поблекли.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Зарю, что шла по травам и кустам.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Обшарили немецкие бинокли.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Такою все дышало тишиной,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вся земля спала, казалось.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знал, что между миром и войной,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Всего каких -то пять минут осталось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00166" y="142852"/>
            <a:ext cx="6072230" cy="6319898"/>
          </a:xfrm>
          <a:prstGeom prst="round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Звучит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минус песни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"От героев былых времен..»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муз.Р.Хозака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слова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.Аграновича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читают стихотворение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К.Вуколова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 Год 41-ый,год 45-ый»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Диана Михалева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 сорок первом и в сорок пятом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Война мальчишек , брала в солдаты.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Ульяна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Михалева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каждый воин Победу встретил.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 так хотелось пожить на свете.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Алексей Дорохов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Остались лица, на желтых фото.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Читает память , их письма с фронта.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Дмитрий Беляков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горю,какая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мера.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 сорок пятый-год сорок первый?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14480" y="285728"/>
            <a:ext cx="5929354" cy="6244530"/>
          </a:xfrm>
          <a:prstGeom prst="roundRect">
            <a:avLst/>
          </a:prstGeom>
          <a:solidFill>
            <a:srgbClr val="FFCC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старшей разновозрастной группы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Пронина Марина </a:t>
            </a:r>
            <a:r>
              <a:rPr kumimoji="0" lang="ru-RU" sz="14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Минехановна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читает отрывок из 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стихотворения, звучит минус песни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«Ты же выжил ,солдат», </a:t>
            </a:r>
            <a:r>
              <a:rPr kumimoji="0" lang="ru-RU" sz="14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словаМ.Агашин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музыка </a:t>
            </a:r>
            <a:r>
              <a:rPr kumimoji="0" lang="ru-RU" sz="14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В.Мигуля</a:t>
            </a:r>
            <a:endParaRPr kumimoji="0" lang="ru-RU" sz="14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Э. Асадова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«Помните»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 в огнях салюта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Будто гром: — Запомните навек,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в сраженьях каждую минуту,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Да, буквально каждую минуту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Погибало десять человек!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понять и как осмыслить это: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Десять крепких, бодрых, молодых,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Полных веры, радости и света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живых, отчаянно живых!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любого где-то дом иль хата,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Где-то сад, река, знакомый смех,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Мать, жена… А если неженатый,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девчонка — лучшая из всех.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восьми фронтах моей отчизны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Уносил войны водоворот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Каждую минуту десять жизней,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Значит, каждый час уже шестьсот!..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вот так четыре горьких года,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День за днем — невероятный счет!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Ради нашей чести и свободы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сумел и одолел народ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357290" y="142852"/>
            <a:ext cx="6000792" cy="6177022"/>
          </a:xfrm>
          <a:prstGeom prst="roundRect">
            <a:avLst/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Танцевальная композиция на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песню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"Маки</a:t>
            </a:r>
            <a:r>
              <a:rPr lang="ru-RU" b="1" baseline="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baseline="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стихи </a:t>
            </a:r>
            <a:r>
              <a:rPr lang="ru-RU" b="1" baseline="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Г.Поженяна</a:t>
            </a:r>
            <a:r>
              <a:rPr lang="ru-RU" b="1" baseline="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baseline="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муз.Ю.Антонова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Литературная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омпозиция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нужен мир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Мирослава Меркушева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читает стихотворение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И.Кравченко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нужен мир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«Нам нужен мир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планете.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Его хотят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взрослые и дети.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 хочется, проснувшись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рассвете,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вспоминать,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думать о войне!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нужен мир, чтоб строить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города,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Сажать деревья и работать в поле.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Его хотят все люди доброй воли.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нужен мир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Навеки! Навсегда!»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357290" y="500042"/>
            <a:ext cx="6286544" cy="5516404"/>
          </a:xfrm>
          <a:prstGeom prst="round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Юлия Кузьмина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читает стихотворение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И.Фильченко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Свети нам, солнышко, свети»,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«Свети нам, солнышко, свети»,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Пускай смеются дети,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Пусть будет мир на всей земле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нашей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планете.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Свети нам, солнышко, свети —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Пусть ни за что на свете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знают дети черных дней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дорогой планете.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Свети нам, солнышко, свети.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вам желаю, дети: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Пусть будет мир на всей земле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солнце ярко светит!»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ад\Desktop\img_user_file_53edafe5671c6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221455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296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Детсад</dc:creator>
  <cp:lastModifiedBy>Детсад</cp:lastModifiedBy>
  <cp:revision>14</cp:revision>
  <dcterms:created xsi:type="dcterms:W3CDTF">2018-04-25T07:29:07Z</dcterms:created>
  <dcterms:modified xsi:type="dcterms:W3CDTF">2018-04-26T03:19:37Z</dcterms:modified>
</cp:coreProperties>
</file>