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2" r:id="rId14"/>
    <p:sldId id="273" r:id="rId15"/>
    <p:sldId id="274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60"/>
  </p:normalViewPr>
  <p:slideViewPr>
    <p:cSldViewPr>
      <p:cViewPr>
        <p:scale>
          <a:sx n="100" d="100"/>
          <a:sy n="100" d="100"/>
        </p:scale>
        <p:origin x="-29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0BEF-A0C0-49C2-8F2E-361C2CFF929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0A02-760E-4E41-ACCD-6417933AA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0BEF-A0C0-49C2-8F2E-361C2CFF929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0A02-760E-4E41-ACCD-6417933AA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0BEF-A0C0-49C2-8F2E-361C2CFF929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0A02-760E-4E41-ACCD-6417933AA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0BEF-A0C0-49C2-8F2E-361C2CFF929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0A02-760E-4E41-ACCD-6417933AA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0BEF-A0C0-49C2-8F2E-361C2CFF929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0A02-760E-4E41-ACCD-6417933AA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0BEF-A0C0-49C2-8F2E-361C2CFF929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0A02-760E-4E41-ACCD-6417933AA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0BEF-A0C0-49C2-8F2E-361C2CFF929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0A02-760E-4E41-ACCD-6417933AA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0BEF-A0C0-49C2-8F2E-361C2CFF929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0A02-760E-4E41-ACCD-6417933AA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0BEF-A0C0-49C2-8F2E-361C2CFF929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0A02-760E-4E41-ACCD-6417933AA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0BEF-A0C0-49C2-8F2E-361C2CFF929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0A02-760E-4E41-ACCD-6417933AA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0BEF-A0C0-49C2-8F2E-361C2CFF929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0A02-760E-4E41-ACCD-6417933AA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90BEF-A0C0-49C2-8F2E-361C2CFF929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90A02-760E-4E41-ACCD-6417933AA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comp\Desktop\для проверки\110867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00166" y="1357298"/>
            <a:ext cx="6143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учреждение «Детский сад №4 «Березка»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Шкотовского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                       Приморского края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1604" y="4357694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 –лаборатория        «Всезнайка!»   (Старшая разновозрастная группа)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7818" y="6357958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Воспитатель: Пронина М. 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789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357158" y="142852"/>
            <a:ext cx="4643470" cy="198597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Модели: календарь погоды, алгоритмы воспроизведения познавательной деятельности.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C:\Users\Homecomp\Desktop\фотки\IMG-20181123-WA00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5000628" cy="442915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85728"/>
            <a:ext cx="271464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1714488"/>
            <a:ext cx="342902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5" descr="C:\Users\Homecomp\Desktop\фотки\попытка 1\IMG-20181123-WA0011.jpg"/>
          <p:cNvPicPr>
            <a:picLocks noChangeAspect="1" noChangeArrowheads="1"/>
          </p:cNvPicPr>
          <p:nvPr/>
        </p:nvPicPr>
        <p:blipFill>
          <a:blip r:embed="rId6"/>
          <a:srcRect l="12698" b="10870"/>
          <a:stretch>
            <a:fillRect/>
          </a:stretch>
        </p:blipFill>
        <p:spPr bwMode="auto">
          <a:xfrm>
            <a:off x="3714744" y="3786190"/>
            <a:ext cx="5429256" cy="392909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571472" y="285749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14414" y="2857496"/>
            <a:ext cx="6429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ноября</a:t>
            </a:r>
            <a:endParaRPr lang="ru-RU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2976" y="785794"/>
            <a:ext cx="578647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Методический центр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643050"/>
            <a:ext cx="75009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928670"/>
            <a:ext cx="392908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3" descr="C:\Users\Homecomp\Desktop\фотки\IMG-20181123-WA0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500306"/>
            <a:ext cx="4000528" cy="392909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4786314" y="1571612"/>
            <a:ext cx="3500462" cy="15573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Экологические,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85786" y="142852"/>
            <a:ext cx="3929090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КАРТОТЕКА ОПЫТОВ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428596" y="0"/>
            <a:ext cx="7929618" cy="13430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мини- лаборатории есть специальная одежда для работы(жилеты, халаты, фартуки, шапочки)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C:\Users\Homecomp\Desktop\фотки\попытка 1\IMG-20181123-WA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7500990" cy="5143536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234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Юные исследователи: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джон\Desktop\IMG-20170206-WA00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785795"/>
            <a:ext cx="692948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C:\Users\джон\Desktop\IMG-20170206-WA000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8715435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для проверки\fony-dlya-prezentacii-po-biologii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1513" y="-519113"/>
            <a:ext cx="10487026" cy="78962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2143116"/>
            <a:ext cx="6496725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  <a:scene3d>
            <a:camera prst="isometricOffAxis1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Homecomp\Desktop\для проверки\2-p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3857620" y="85723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Users\Homecomp\Desktop\для проверки\2-p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4357686" y="57148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C:\Users\Homecomp\Desktop\для проверки\2-p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2" name="Picture 8" descr="C:\Users\Homecomp\Desktop\для проверки\2-p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43108" y="928670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100" y="2143116"/>
            <a:ext cx="72152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условиях быстро меняющейся жизни от человека требуется не только владение знаниями ,но и в первую очередь добывать эти знания самому и оперировать ими, мыслить самостоятельно и творчески. Все исследователи экспериментирования выделяют основную особенность познавательной деятельности детей: ребенок познает объект в ходе практической деятельности с ним , осуществляемые ребенком практические действия выполняют познавательную , ориентировочно- исследовательскую функцию, создавая условия, в которых раскрывается содержание данного объекта Экспериментирование пронизывает все сферы детской деятельности : прием пищи, занятия, , прогулку, сон. Ребенок –дошкольник сам по себе уже является исследователем , проявляя живой интерес к различного рода исследовательской   деятельности –к экспериментированию.  Как доказал Н.Н.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Поддъяков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лишение возможности экспериментировать, постоянные ограничения самостоятельной деятельности в раннем и дошкольном возрасте приводят к серьёзным психическим нарушениям, которые сохраняются на всю жизнь. Практика показала , что дети с удовольствием « превращаются» в ученых и проводят разнообразные исследования, нужно лишь создать условия для нахождения ответов на интересующие их вопросы.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Единственный выход здесь, как считают педагоги и психологи – это широкое внедрение метода организованного и контролируемого детского экспериментирования – дома и в детском саду. Для этого  и была создана в нашей группе мини- лаборатория «Всезнайка!»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1428736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«Пустая голова не рассуждает:</a:t>
            </a:r>
            <a:endParaRPr lang="ru-RU" sz="1200" dirty="0" smtClean="0"/>
          </a:p>
          <a:p>
            <a:r>
              <a:rPr lang="ru-RU" sz="1200" b="1" i="1" dirty="0" smtClean="0"/>
              <a:t>чем больше опыта,</a:t>
            </a:r>
            <a:endParaRPr lang="ru-RU" sz="1200" dirty="0" smtClean="0"/>
          </a:p>
          <a:p>
            <a:r>
              <a:rPr lang="ru-RU" sz="1200" b="1" i="1" dirty="0" smtClean="0"/>
              <a:t>тем больше способна она рассуждать”»</a:t>
            </a:r>
            <a:endParaRPr lang="ru-RU" sz="1200" dirty="0" smtClean="0"/>
          </a:p>
          <a:p>
            <a:r>
              <a:rPr lang="ru-RU" sz="1200" b="1" i="1" dirty="0" smtClean="0"/>
              <a:t>Павел Петрович </a:t>
            </a:r>
            <a:r>
              <a:rPr lang="ru-RU" sz="1200" b="1" i="1" dirty="0" err="1" smtClean="0"/>
              <a:t>Блонский</a:t>
            </a:r>
            <a:endParaRPr lang="ru-RU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comp\Desktop\для проверки\80027262_56ee9adde5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500042"/>
            <a:ext cx="58579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Цель:  формирование и расширение представлений у детей об объектах живой и неживой природы через практическое самостоятельное познание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1.Развитие первичных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естествонаучных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представлений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2.Развитие собственного познавательного опыта в обобщенном виде с помощью наглядных средств и практических действий;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способности определять взаимосвязи между предметами и явлениями.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Развитие мыслительных способностей: сравнение, сопоставление, систематизация, обобщение, анализ.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Создание дружеской атмосферы в группе во время проведения исследований.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6.Воспитание умения работать в коллективе, чувства взаимопомощи</a:t>
            </a:r>
            <a:r>
              <a:rPr lang="ru-RU" sz="1400" dirty="0" smtClean="0"/>
              <a:t>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42976" y="714356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 -лаборатория «Всезнайка!»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Homecomp\Desktop\фотки\IMG-20181123-WA00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57364"/>
            <a:ext cx="4429156" cy="300039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8" name="Picture 4" descr="C:\Users\Homecomp\Desktop\фотки\IMG-20181123-WA00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643182"/>
            <a:ext cx="4143404" cy="3714776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789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1000100" y="357166"/>
            <a:ext cx="6429420" cy="120015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285984" y="357166"/>
            <a:ext cx="4500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нашей лаборатории хранятся оборудование и материалы, необходимые для проведения опытов, материалы с помощью которых дети опытным путем познают тайны живой и неживой природы.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Homecomp\Desktop\фотки\IMG-20181123-WA00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714620"/>
            <a:ext cx="5000660" cy="507209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sp>
        <p:nvSpPr>
          <p:cNvPr id="10" name="TextBox 9"/>
          <p:cNvSpPr txBox="1"/>
          <p:nvPr/>
        </p:nvSpPr>
        <p:spPr>
          <a:xfrm>
            <a:off x="428596" y="6357958"/>
            <a:ext cx="32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Специальная посуда( разнообразные емкости, подносы. мерные ложки. стаканчики, трубочки, воронки, тарелки)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Homecomp\Desktop\фотки\IMG-20181123-WA00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357298"/>
            <a:ext cx="4857784" cy="421484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sp>
        <p:nvSpPr>
          <p:cNvPr id="12" name="TextBox 11"/>
          <p:cNvSpPr txBox="1"/>
          <p:nvPr/>
        </p:nvSpPr>
        <p:spPr>
          <a:xfrm>
            <a:off x="4857752" y="1571612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Природный материал: камешки, песок .шишки, семена, мох, кора, ракушки, глина.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0" y="357166"/>
            <a:ext cx="435768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Медицинские материалы( пипетки, ватные </a:t>
            </a:r>
            <a:r>
              <a:rPr lang="ru-RU" sz="1400" dirty="0" smtClean="0"/>
              <a:t>палочки , бинты, колбочки, пробирки)</a:t>
            </a:r>
            <a:endParaRPr lang="ru-RU" sz="1400" dirty="0"/>
          </a:p>
        </p:txBody>
      </p:sp>
      <p:pic>
        <p:nvPicPr>
          <p:cNvPr id="4100" name="Picture 4" descr="C:\Users\Homecomp\Desktop\фотки\IMG-20181123-WA00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3286148" cy="235745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pic>
        <p:nvPicPr>
          <p:cNvPr id="4101" name="Picture 5" descr="C:\Users\Homecomp\Desktop\фотки\IMG-20181123-WA00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42852"/>
            <a:ext cx="4000528" cy="2928958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6286512" y="3286124"/>
            <a:ext cx="2428892" cy="3128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Мир материалов</a:t>
            </a:r>
          </a:p>
          <a:p>
            <a:pPr algn="ctr"/>
            <a:r>
              <a:rPr lang="ru-RU" dirty="0" smtClean="0"/>
              <a:t>(виды тканей ,ниток , спилы дерева)</a:t>
            </a:r>
            <a:endParaRPr lang="ru-RU" dirty="0"/>
          </a:p>
        </p:txBody>
      </p:sp>
      <p:pic>
        <p:nvPicPr>
          <p:cNvPr id="7" name="Picture 6" descr="C:\Users\Homecomp\Desktop\фотки\IMG-20181123-WA00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3357562"/>
            <a:ext cx="4000528" cy="321471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Овал 8"/>
          <p:cNvSpPr/>
          <p:nvPr/>
        </p:nvSpPr>
        <p:spPr>
          <a:xfrm>
            <a:off x="142844" y="4000504"/>
            <a:ext cx="2286016" cy="264320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Приборы – помощники( микроскоп, лупы, компас, различные виды весов)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00100" y="428604"/>
            <a:ext cx="557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Технические материалы ( гвозди , шурупы, болты) Утилизированные материалы ( проволока, фантики, пробки,  шлак, пенопласт)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Homecomp\Desktop\фотки\IMG-20181123-WA00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4357718" cy="514353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124" name="Picture 4" descr="C:\Users\Homecomp\Desktop\фотки\IMG-20181123-WA00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143116"/>
            <a:ext cx="3500462" cy="450059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214282" y="142852"/>
            <a:ext cx="7715304" cy="12144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 лаборатории есть материалы для проведения опытов с водой, воздухом, светом, материалы для изучения свойств магнита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7" name="Picture 3" descr="C:\Users\Homecomp\Desktop\фотки\IMG-20181123-WA0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3429024" cy="292895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</p:pic>
      <p:pic>
        <p:nvPicPr>
          <p:cNvPr id="6148" name="Picture 4" descr="C:\Users\Homecomp\Desktop\фотки\IMG-20181123-WA00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214422"/>
            <a:ext cx="3071834" cy="328614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</p:pic>
      <p:pic>
        <p:nvPicPr>
          <p:cNvPr id="6149" name="Picture 5" descr="C:\Users\Homecomp\Desktop\фотки\IMG-20181123-WA00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3643314"/>
            <a:ext cx="4714908" cy="307183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4" descr="C:\Users\Homecomp\Desktop\фотки\IMG-20181123-WA00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4466" y="1366822"/>
            <a:ext cx="3071834" cy="328614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0" y="0"/>
            <a:ext cx="4557706" cy="17859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лаборатории находятся коллекции: коллекция тканей, камней, гербарий лекарственных трав, коллекция ракушек)</a:t>
            </a:r>
            <a:endParaRPr lang="ru-RU" dirty="0"/>
          </a:p>
        </p:txBody>
      </p:sp>
      <p:pic>
        <p:nvPicPr>
          <p:cNvPr id="7172" name="Picture 4" descr="C:\Users\Homecomp\Desktop\фотки\IMG-20181123-WA0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7215206" cy="500066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502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Homecomp</dc:creator>
  <cp:lastModifiedBy>Детсад</cp:lastModifiedBy>
  <cp:revision>37</cp:revision>
  <dcterms:created xsi:type="dcterms:W3CDTF">2018-11-20T03:43:09Z</dcterms:created>
  <dcterms:modified xsi:type="dcterms:W3CDTF">2018-12-10T10:44:39Z</dcterms:modified>
</cp:coreProperties>
</file>