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8" r:id="rId4"/>
    <p:sldId id="279" r:id="rId5"/>
    <p:sldId id="280" r:id="rId6"/>
    <p:sldId id="267" r:id="rId7"/>
    <p:sldId id="282" r:id="rId8"/>
    <p:sldId id="268" r:id="rId9"/>
    <p:sldId id="269" r:id="rId10"/>
    <p:sldId id="272" r:id="rId11"/>
    <p:sldId id="273" r:id="rId12"/>
    <p:sldId id="277" r:id="rId13"/>
    <p:sldId id="274" r:id="rId14"/>
    <p:sldId id="281" r:id="rId15"/>
    <p:sldId id="275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B2393"/>
    <a:srgbClr val="CC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F08E-230F-44D9-BB59-2F1117C5543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502E0-2D95-4FCE-A342-F6F5F8CB5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02E0-2D95-4FCE-A342-F6F5F8CB55D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D572-DCAE-435B-BF19-BA890191F62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0"/>
            <a:ext cx="7143800" cy="1191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4 «БЕРЕЗКА» пос.НОВОНЕЖИНО ШКОТОВСКОГО МУНИЦИПАЛЬНОГО РАЙОНА ПРИМОРСКОГО КРАЯ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Детсад\Desktop\img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12" y="2500306"/>
            <a:ext cx="4071966" cy="967978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ДОШКОЛЬНОЙ ОБРАЗОВАТЕЛЬНОЙ ОРГАНИЗАЦИИ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000636"/>
            <a:ext cx="5500726" cy="1021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пос.Новонежино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-20180704-WA0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4214810" cy="392909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-20180704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32510"/>
            <a:ext cx="4643470" cy="48110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Овал 7"/>
          <p:cNvSpPr/>
          <p:nvPr/>
        </p:nvSpPr>
        <p:spPr>
          <a:xfrm>
            <a:off x="214282" y="4500570"/>
            <a:ext cx="3500462" cy="141446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Собираем  рюкзак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000" y="5500702"/>
            <a:ext cx="4071966" cy="121444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Ориентировка по компасу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-20180704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" y="142852"/>
            <a:ext cx="5008213" cy="65008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Детсад\Desktop\IMG-20180608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250" y="571480"/>
            <a:ext cx="4500611" cy="60007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-20180704-WA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71612"/>
            <a:ext cx="4643470" cy="49292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-20180704-WA00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494" y="347097"/>
            <a:ext cx="4200348" cy="40820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-20180704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0585"/>
            <a:ext cx="4357718" cy="44858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G-20180704-WA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785794"/>
            <a:ext cx="4857752" cy="55721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ад\Desktop\IMG-20180608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357430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Рисунок 8" descr="IMG-20180704-WA0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6" y="214290"/>
            <a:ext cx="5545370" cy="49292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71472" y="5286388"/>
            <a:ext cx="3357586" cy="121444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Собираем грибы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180704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2330" cy="58578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28728" y="5143512"/>
            <a:ext cx="6858048" cy="1532334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Здоровые дети - в здоровой семье,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Здоровые семьи - в здоровой стране,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Здоровые страны - планета здорова,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- какое прекрасное слово!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пусть на здоровой планете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Растут здоровые дети!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244334"/>
            <a:ext cx="1555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Детсад\Desktop\IMG-20180608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1" y="221455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1" y="1"/>
            <a:ext cx="7572428" cy="2009061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ОПЫТ РАБОТЫ ПО ВЗАИМОДЕЙСТВИЮ С РОДИТЕЛЯМИ ПО ВНЕДРЕНИЮ ЗДОРОВЬЕСБЕРЕГАЮЩИХ ТЕХНОЛОГИЙ ПРЕДСТАВЛЯЕТ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МБДОУ № 4 «БЕРЕЗКА» ПОС.НОВОНЕЖИНО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ПРОНИНА МАРИНА МИНЕХАНОВНА</a:t>
            </a:r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КАТЕГОРИЯ,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СТАЖ  ПЕДАГОГИЧЕСКОЙ РАБОТЫ  </a:t>
            </a:r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25 ЛЕТ.</a:t>
            </a:r>
            <a:endParaRPr lang="ru-RU" sz="1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етсад\Desktop\ФОТО К ПЕДАНУ\IMG-20180526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71810"/>
            <a:ext cx="342899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0430" y="1928802"/>
            <a:ext cx="3929090" cy="2397859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 ВЕРШИНАМ ПИДАНА»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Детсад\Desktop\IMG-20180608-WA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350043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2143116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СПОРТИВНЫЙ ТУРИЗМ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Детсад\Desktop\2712405_stock-photo-camping-theme-fram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7786742" cy="59293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36433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B2393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rgbClr val="CB2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642918"/>
            <a:ext cx="7643866" cy="44948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Спортивный туризм - одна из наиболее активных форм совместного отдыха, привлечения родителей к совместной деятельности дошкольного учреждения и семьи. Это - общение с природой, смена обстановки, психологическая разгрузка и физическая активность. Спортивный туризм сближает родителей, детей и педагогов дошкольного учреждения, даёт прекрасную возможность создания атмосферы взаимопонимания и сотрудничества.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Users\Детсад\Desktop\2712405_stock-photo-camping-theme-fram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143932" cy="59293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556792"/>
            <a:ext cx="5832648" cy="234957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Создание условий для сохранения и укрепления здоровья детей через внедрение элементарных форм туризма.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28860" y="92867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Детсад\Desktop\2712405_stock-photo-camping-theme-fram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215370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6956846" cy="37116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1.Расширить педагогические знания родителей по вопросам важности физической активности детей и родителей, здорового образа жизни 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2.Развивать у детей интерес к природному окружению, социуму, физической культуре и спорту;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3.Формировать у родителей и детей осознанное отношение к своему здоровью;</a:t>
            </a:r>
            <a:r>
              <a:rPr lang="ru-RU" sz="2000" dirty="0" smtClean="0"/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4.Воспитывать  у детей бережное отношение к природе, к родному краю.</a:t>
            </a:r>
            <a:r>
              <a:rPr lang="ru-RU" sz="2000" dirty="0" smtClean="0"/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IMG-20180704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214290"/>
            <a:ext cx="3894690" cy="45720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G-20180704-WA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785926"/>
            <a:ext cx="4786347" cy="48577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57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етсад\Desktop\img_user_file_585805a109f3f_13.jpg"/>
          <p:cNvPicPr/>
          <p:nvPr/>
        </p:nvPicPr>
        <p:blipFill>
          <a:blip r:embed="rId3" cstate="print"/>
          <a:srcRect l="12720" t="25949" r="34367" b="21139"/>
          <a:stretch>
            <a:fillRect/>
          </a:stretch>
        </p:blipFill>
        <p:spPr bwMode="auto">
          <a:xfrm>
            <a:off x="-214346" y="0"/>
            <a:ext cx="4429156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6" name="Рисунок 5" descr="C:\Users\Детсад\Desktop\ФОТО К ПЕДАНУ\IMG-20180526-WA0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60000">
            <a:off x="4520336" y="1935629"/>
            <a:ext cx="4693190" cy="487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Детсад\Desktop\ФОТО К ПЕДАНУ\IMG-20180525-WA0008.jpg"/>
          <p:cNvPicPr/>
          <p:nvPr/>
        </p:nvPicPr>
        <p:blipFill>
          <a:blip r:embed="rId5"/>
          <a:srcRect b="33962"/>
          <a:stretch>
            <a:fillRect/>
          </a:stretch>
        </p:blipFill>
        <p:spPr bwMode="auto">
          <a:xfrm>
            <a:off x="-142908" y="3214686"/>
            <a:ext cx="4214841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869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180704-WA0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4500594" cy="45005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-20180704-WA0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42853"/>
            <a:ext cx="4286247" cy="35004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-20180704-WA00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3" y="3357562"/>
            <a:ext cx="4714908" cy="35004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етсад\Desktop\IMG-20180608-WA0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92909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20180704-WA00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29190" cy="4143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-20180704-WA00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710754"/>
            <a:ext cx="4429156" cy="393295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132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115</cp:revision>
  <dcterms:created xsi:type="dcterms:W3CDTF">2018-06-10T12:04:30Z</dcterms:created>
  <dcterms:modified xsi:type="dcterms:W3CDTF">2019-01-25T02:44:47Z</dcterms:modified>
</cp:coreProperties>
</file>