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0" r:id="rId3"/>
    <p:sldId id="260" r:id="rId4"/>
    <p:sldId id="267" r:id="rId5"/>
    <p:sldId id="268" r:id="rId6"/>
    <p:sldId id="26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394" autoAdjust="0"/>
  </p:normalViewPr>
  <p:slideViewPr>
    <p:cSldViewPr>
      <p:cViewPr varScale="1">
        <p:scale>
          <a:sx n="80" d="100"/>
          <a:sy n="8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CDA63-8C7D-4F0F-9738-711171BC719B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AE31-8F2B-4AE9-A567-DBAAD184A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6AE31-8F2B-4AE9-A567-DBAAD184AC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88A6-AF99-48C3-88C0-6E851825ECB1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92CC-0B8F-4204-B7A3-D94267520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7" y="571481"/>
            <a:ext cx="48577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4 «Березка» пос. Новонежино</a:t>
            </a:r>
          </a:p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Шкотовский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р-н, Приморский край.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357430"/>
            <a:ext cx="4421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«Собери целое </a:t>
            </a:r>
            <a:r>
              <a:rPr lang="ru-RU" sz="28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из частей».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392906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Подготовила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Шаповал И.А.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85789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пос.Новонежино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2018г.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0425_165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71546"/>
            <a:ext cx="6000792" cy="4192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357166"/>
            <a:ext cx="3357586" cy="64294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1214422"/>
            <a:ext cx="451591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«Собери целое из частей»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14488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игры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дети от 3 до 5 лет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000240"/>
            <a:ext cx="85725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 для игры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большие карточки с изображением военной техники (7 шт.), разрезные картинки-изображения  элементов техники из 3-5 частей.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играх новые знания усваиваются гораздо легче!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– прекрасный способ сделать процесс обучения  ребенка увлекательным, что способствует более эффективному усвоению грамматических категорий, побуждает развивать связную речь, активизировать и обогащать словарь.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умений детей собирать целую картинку из 3-х,4-х,5-ти частей, называть предмет.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-Расширять представления детей о военном транспорте;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-Формировать целостное восприятие предмета;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-Развивать речь, внимание, память, мышление, мелкую моторику рук, настойчивость в выполнении задания.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-Воспитывать интерес к игре, дружеские взаимоотношения, взаимовыручку.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Правила игры: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Детям предлагаются разрезные картинки военного транспорта.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Предложить собрать из частей целое изображение, опираясь на образец ( изображение предмета на большой карточке).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Побеждает тот, кто первым соберет предмет, назовет правильно сам предмет и его части.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игры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Дети собирают целое из частей в парах, на время, на скорость.</a:t>
            </a: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Homecomp\Desktop\готовое лото\военная техника\vertolet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049535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Homecomp\Desktop\готовое лото\военная техника\983605_html_m4389f42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42918"/>
            <a:ext cx="203835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Homecomp\Desktop\готовое лото\военная техника\military-ship-1024x54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642918"/>
            <a:ext cx="2286016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C:\Users\Homecomp\Desktop\готовое лото\военная техника\T-34__@!@!@(1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2333625" cy="1674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C:\Users\Homecomp\Desktop\готовое лото\военная техника\65741f07-12f6-11e4-bf03-000423c1865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786190"/>
            <a:ext cx="2457450" cy="1676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Homecomp\Desktop\готовое лото\военная техника\4491-G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comp\Desktop\готовое лото\военная техника\kartinkijane.ru-7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04"/>
            <a:ext cx="350046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20180424_0939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5400000">
            <a:off x="2421892" y="2636072"/>
            <a:ext cx="2486711" cy="4144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80424_09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85800"/>
            <a:ext cx="3214710" cy="2271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0180424_092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642918"/>
            <a:ext cx="3786214" cy="270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424_092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714752"/>
            <a:ext cx="3648533" cy="2457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4" y="928670"/>
            <a:ext cx="54251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245</Words>
  <Application>Microsoft Office PowerPoint</Application>
  <PresentationFormat>Экран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Homecomp</dc:creator>
  <cp:lastModifiedBy>Детсад</cp:lastModifiedBy>
  <cp:revision>34</cp:revision>
  <dcterms:created xsi:type="dcterms:W3CDTF">2018-04-22T02:26:09Z</dcterms:created>
  <dcterms:modified xsi:type="dcterms:W3CDTF">2018-04-26T04:19:03Z</dcterms:modified>
</cp:coreProperties>
</file>