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</p:sldMasterIdLst>
  <p:notesMasterIdLst>
    <p:notesMasterId r:id="rId17"/>
  </p:notesMasterIdLst>
  <p:sldIdLst>
    <p:sldId id="259" r:id="rId2"/>
    <p:sldId id="271" r:id="rId3"/>
    <p:sldId id="274" r:id="rId4"/>
    <p:sldId id="275" r:id="rId5"/>
    <p:sldId id="287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6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081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7002" autoAdjust="0"/>
    <p:restoredTop sz="99877" autoAdjust="0"/>
  </p:normalViewPr>
  <p:slideViewPr>
    <p:cSldViewPr snapToGrid="0">
      <p:cViewPr>
        <p:scale>
          <a:sx n="90" d="100"/>
          <a:sy n="90" d="100"/>
        </p:scale>
        <p:origin x="714" y="-4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BE186A-6D8B-4055-AEAD-8C9DCA06A676}" type="datetimeFigureOut">
              <a:rPr lang="ru-RU" smtClean="0"/>
              <a:pPr/>
              <a:t>26.11.2018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D96E25-203A-4C41-A3ED-AEA0D8E81D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29943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58B2-B038-4283-8E90-7E61223BE74A}" type="datetimeFigureOut">
              <a:rPr lang="ru-RU" smtClean="0"/>
              <a:pPr/>
              <a:t>26.11.2018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8B2A9-928B-452F-8B2B-06714514233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33531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58B2-B038-4283-8E90-7E61223BE74A}" type="datetimeFigureOut">
              <a:rPr lang="ru-RU" smtClean="0"/>
              <a:pPr/>
              <a:t>26.11.2018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8B2A9-928B-452F-8B2B-06714514233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52344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58B2-B038-4283-8E90-7E61223BE74A}" type="datetimeFigureOut">
              <a:rPr lang="ru-RU" smtClean="0"/>
              <a:pPr/>
              <a:t>26.11.2018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8B2A9-928B-452F-8B2B-06714514233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98510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58B2-B038-4283-8E90-7E61223BE74A}" type="datetimeFigureOut">
              <a:rPr lang="ru-RU" smtClean="0"/>
              <a:pPr/>
              <a:t>26.11.2018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8B2A9-928B-452F-8B2B-06714514233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02144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58B2-B038-4283-8E90-7E61223BE74A}" type="datetimeFigureOut">
              <a:rPr lang="ru-RU" smtClean="0"/>
              <a:pPr/>
              <a:t>26.11.2018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8B2A9-928B-452F-8B2B-06714514233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92284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58B2-B038-4283-8E90-7E61223BE74A}" type="datetimeFigureOut">
              <a:rPr lang="ru-RU" smtClean="0"/>
              <a:pPr/>
              <a:t>26.11.2018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8B2A9-928B-452F-8B2B-06714514233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26976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58B2-B038-4283-8E90-7E61223BE74A}" type="datetimeFigureOut">
              <a:rPr lang="ru-RU" smtClean="0"/>
              <a:pPr/>
              <a:t>26.11.2018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8B2A9-928B-452F-8B2B-06714514233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32971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58B2-B038-4283-8E90-7E61223BE74A}" type="datetimeFigureOut">
              <a:rPr lang="ru-RU" smtClean="0"/>
              <a:pPr/>
              <a:t>26.11.2018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8B2A9-928B-452F-8B2B-06714514233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32028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58B2-B038-4283-8E90-7E61223BE74A}" type="datetimeFigureOut">
              <a:rPr lang="ru-RU" smtClean="0"/>
              <a:pPr/>
              <a:t>26.11.2018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8B2A9-928B-452F-8B2B-06714514233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83301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58B2-B038-4283-8E90-7E61223BE74A}" type="datetimeFigureOut">
              <a:rPr lang="ru-RU" smtClean="0"/>
              <a:pPr/>
              <a:t>26.11.2018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8B2A9-928B-452F-8B2B-06714514233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23083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58B2-B038-4283-8E90-7E61223BE74A}" type="datetimeFigureOut">
              <a:rPr lang="ru-RU" smtClean="0"/>
              <a:pPr/>
              <a:t>26.11.2018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8B2A9-928B-452F-8B2B-06714514233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46634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8258B2-B038-4283-8E90-7E61223BE74A}" type="datetimeFigureOut">
              <a:rPr lang="ru-RU" smtClean="0"/>
              <a:pPr/>
              <a:t>26.11.2018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B8B2A9-928B-452F-8B2B-06714514233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08638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336402A-1660-4E14-A32B-6D76C074EC56}"/>
              </a:ext>
            </a:extLst>
          </p:cNvPr>
          <p:cNvSpPr txBox="1"/>
          <p:nvPr/>
        </p:nvSpPr>
        <p:spPr>
          <a:xfrm>
            <a:off x="1933990" y="961613"/>
            <a:ext cx="8453231" cy="7409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етский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сад № 4 « Берёзка» пос. Новонежино 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Шкотовского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муниципального района Приморского края</a:t>
            </a:r>
            <a:r>
              <a:rPr lang="ru-RU" b="1" dirty="0">
                <a:solidFill>
                  <a:srgbClr val="F8081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  <a:p>
            <a:endParaRPr lang="ru-RU" sz="1350" dirty="0"/>
          </a:p>
          <a:p>
            <a:endParaRPr lang="ru-RU" sz="1350" dirty="0"/>
          </a:p>
          <a:p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                                           </a:t>
            </a:r>
            <a:r>
              <a:rPr lang="ru-RU" sz="27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sz="27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7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« Детям о пожарной безопасности».</a:t>
            </a:r>
          </a:p>
          <a:p>
            <a:endParaRPr lang="ru-RU" sz="2700" dirty="0">
              <a:solidFill>
                <a:srgbClr val="C00000"/>
              </a:solidFill>
            </a:endParaRPr>
          </a:p>
          <a:p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</a:t>
            </a:r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Подготовили воспитатели: </a:t>
            </a:r>
          </a:p>
          <a:p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                      </a:t>
            </a:r>
            <a:r>
              <a:rPr lang="ru-RU" sz="1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Алексеева.Т.Н</a:t>
            </a:r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                      </a:t>
            </a:r>
            <a:r>
              <a:rPr lang="ru-RU" sz="1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Кузнецова.С.Я</a:t>
            </a:r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пос. Новонежино</a:t>
            </a:r>
          </a:p>
          <a:p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2018.г</a:t>
            </a:r>
          </a:p>
          <a:p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</a:t>
            </a:r>
          </a:p>
          <a:p>
            <a:endParaRPr lang="ru-RU" sz="1350" dirty="0"/>
          </a:p>
          <a:p>
            <a:endParaRPr lang="ru-RU" sz="1350" dirty="0"/>
          </a:p>
          <a:p>
            <a:endParaRPr lang="ru-RU" sz="1350" dirty="0"/>
          </a:p>
          <a:p>
            <a:endParaRPr lang="ru-RU" sz="1350" dirty="0"/>
          </a:p>
          <a:p>
            <a:endParaRPr lang="ru-RU" sz="1350" dirty="0"/>
          </a:p>
          <a:p>
            <a:endParaRPr lang="ru-RU" sz="1350" dirty="0"/>
          </a:p>
          <a:p>
            <a:endParaRPr lang="ru-RU" sz="1350" dirty="0"/>
          </a:p>
          <a:p>
            <a:endParaRPr lang="ru-RU" sz="1350" dirty="0"/>
          </a:p>
          <a:p>
            <a:endParaRPr lang="ru-RU" sz="1350" dirty="0"/>
          </a:p>
          <a:p>
            <a:r>
              <a:rPr lang="ru-RU" sz="1350" dirty="0"/>
              <a:t>                                                                                                                     </a:t>
            </a:r>
          </a:p>
          <a:p>
            <a:r>
              <a:rPr lang="ru-RU" sz="1350" dirty="0"/>
              <a:t>                                                                                                                                            </a:t>
            </a:r>
          </a:p>
          <a:p>
            <a:r>
              <a:rPr lang="ru-RU" sz="1350" dirty="0"/>
              <a:t>                                                                                                                                    </a:t>
            </a:r>
          </a:p>
          <a:p>
            <a:r>
              <a:rPr lang="ru-RU" sz="1350" dirty="0"/>
              <a:t>                               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C6A09C1-4CAF-4DB7-9BFA-11634C2257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53209" y="4047712"/>
            <a:ext cx="1709531" cy="172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9600832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1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C5C0542-0FFB-481E-95C0-327C09ECD5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8586" y="233916"/>
            <a:ext cx="2870791" cy="33044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105B9C2-AD80-4B09-A305-7059AF7894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2643" y="255182"/>
            <a:ext cx="3488250" cy="30313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7A58F0B-1118-4817-B697-B31911BE7B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70381" y="616688"/>
            <a:ext cx="4210493" cy="541197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EC2E455-00F2-495A-A6F8-D1E1239696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8079" y="3952220"/>
            <a:ext cx="6435856" cy="25181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7396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1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3A4EB2C-7CE1-4E53-B554-02C37F5A1F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395" y="1414130"/>
            <a:ext cx="3770242" cy="51993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FAFFB44-C66C-43B2-AB42-06B3C92A83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91378" y="616688"/>
            <a:ext cx="3756064" cy="59542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20926C10-FB7C-498D-A10D-81052BA46D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27451" y="0"/>
            <a:ext cx="3721395" cy="66240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63526" y="202019"/>
            <a:ext cx="3572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Информация для беседы «Профессия –пожарный»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390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1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F91EBE1-1AE7-43A9-805E-B8F2E74291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1061" y="372141"/>
            <a:ext cx="4764465" cy="30568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4D61E3E-00A5-43E7-B087-5979929AD7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46642" y="191386"/>
            <a:ext cx="5706911" cy="3068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C69A77B-25F1-4A0F-B3C6-131F407937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7079" y="3567860"/>
            <a:ext cx="5159563" cy="32901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38FD2C7-514D-4A01-BAED-4CFC2500D9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47907" y="3413051"/>
            <a:ext cx="5497033" cy="34449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3891516" y="2573079"/>
            <a:ext cx="3359889" cy="1168539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Картотека</a:t>
            </a:r>
          </a:p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«Ситуации при пожаре»</a:t>
            </a:r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877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1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135ABF4-CCA3-488B-A055-AD3AA01D7D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25456" y="65475"/>
            <a:ext cx="4467069" cy="32093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1C3C7D6-8F38-4EB5-BF64-A210BF62D0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9784" y="194871"/>
            <a:ext cx="5766215" cy="43021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F:\фото д.м\DSC_0192.JPG"/>
          <p:cNvPicPr/>
          <p:nvPr/>
        </p:nvPicPr>
        <p:blipFill>
          <a:blip r:embed="rId5" cstate="print"/>
          <a:srcRect r="30314"/>
          <a:stretch>
            <a:fillRect/>
          </a:stretch>
        </p:blipFill>
        <p:spPr bwMode="auto">
          <a:xfrm>
            <a:off x="4508205" y="3689498"/>
            <a:ext cx="4763386" cy="3168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33450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1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08C1FFD-3E51-40C0-9E2C-65BC8792B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569" y="539262"/>
            <a:ext cx="5532747" cy="4458040"/>
          </a:xfrm>
          <a:prstGeom prst="rect">
            <a:avLst/>
          </a:prstGeom>
        </p:spPr>
      </p:pic>
      <p:pic>
        <p:nvPicPr>
          <p:cNvPr id="4098" name="Picture 2" descr="C:\Users\МБДОУ №4\Desktop\СВЕТА\27249161-fireman-holding-ax-beside-his-fire-truck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05413" y="382772"/>
            <a:ext cx="6086364" cy="5433237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DD54FC5-353F-40D6-B3D8-32D7252EDB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92726" y="1105786"/>
            <a:ext cx="3604438" cy="29704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30250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МБДОУ №4\Desktop\СВЕТА\img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9489" y="0"/>
            <a:ext cx="1183403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1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6BAF807-7DD9-4D51-9427-4F246C627AEA}"/>
              </a:ext>
            </a:extLst>
          </p:cNvPr>
          <p:cNvSpPr txBox="1"/>
          <p:nvPr/>
        </p:nvSpPr>
        <p:spPr>
          <a:xfrm>
            <a:off x="1166192" y="503583"/>
            <a:ext cx="92449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0" lvl="6" indent="-342900" algn="ctr"/>
            <a:r>
              <a:rPr lang="ru-RU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«Детям о пожарной безопасности»</a:t>
            </a:r>
          </a:p>
          <a:p>
            <a:pPr marL="3086100" lvl="6" indent="-342900"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выполнен в виде пожарной машины 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МБДОУ №4\Desktop\ТАТНЯ ПОЖАРКА (2)\IMG-20181123-WA0010.jpg"/>
          <p:cNvPicPr>
            <a:picLocks noChangeAspect="1" noChangeArrowheads="1"/>
          </p:cNvPicPr>
          <p:nvPr/>
        </p:nvPicPr>
        <p:blipFill>
          <a:blip r:embed="rId3"/>
          <a:srcRect l="14423" r="2473" b="9375"/>
          <a:stretch>
            <a:fillRect/>
          </a:stretch>
        </p:blipFill>
        <p:spPr bwMode="auto">
          <a:xfrm>
            <a:off x="209006" y="1449976"/>
            <a:ext cx="7432765" cy="4545875"/>
          </a:xfrm>
          <a:prstGeom prst="rect">
            <a:avLst/>
          </a:prstGeom>
          <a:ln w="190500" cap="sq">
            <a:solidFill>
              <a:srgbClr val="FF0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 descr="C:\Users\МБДОУ №4\Desktop\фото д.м\DSC_017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7509751" y="1592280"/>
            <a:ext cx="4885509" cy="4078389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8093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1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БДОУ №4\Desktop\ТАТНЯ ПОЖАРКА (2)\IMG-20181123-WA0011.jpg"/>
          <p:cNvPicPr>
            <a:picLocks noChangeAspect="1" noChangeArrowheads="1"/>
          </p:cNvPicPr>
          <p:nvPr/>
        </p:nvPicPr>
        <p:blipFill>
          <a:blip r:embed="rId3"/>
          <a:srcRect l="13010" r="20913" b="22826"/>
          <a:stretch>
            <a:fillRect/>
          </a:stretch>
        </p:blipFill>
        <p:spPr bwMode="auto">
          <a:xfrm>
            <a:off x="0" y="1244009"/>
            <a:ext cx="6762307" cy="43202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 descr="C:\Users\МБДОУ №4\Desktop\фото д.м\DSC_020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68633" y="733647"/>
            <a:ext cx="5136133" cy="29239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206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 descr="C:\Users\МБДОУ №4\Desktop\фото д.м\DSC_017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26103" y="3785191"/>
            <a:ext cx="5365898" cy="2934586"/>
          </a:xfrm>
          <a:prstGeom prst="rect">
            <a:avLst/>
          </a:prstGeom>
          <a:ln w="190500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1796902" y="5816009"/>
            <a:ext cx="4816549" cy="64918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Пожарный щит</a:t>
            </a:r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9944" y="138223"/>
            <a:ext cx="4359349" cy="90886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Картотека дидактических игр</a:t>
            </a:r>
            <a:endParaRPr lang="ru-RU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5124893" y="680484"/>
            <a:ext cx="1499191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5454503" y="5901070"/>
            <a:ext cx="1371600" cy="7123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7166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1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МБДОУ №4\Desktop\фото д.м\DSC_0172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2893" y="1275906"/>
            <a:ext cx="10760149" cy="5401340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4561367" y="372140"/>
            <a:ext cx="4452056" cy="71508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Картотека загадок, пословиц, поговорок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Консультация для родителей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трелка углом 4"/>
          <p:cNvSpPr/>
          <p:nvPr/>
        </p:nvSpPr>
        <p:spPr>
          <a:xfrm>
            <a:off x="2456122" y="648586"/>
            <a:ext cx="2062716" cy="723014"/>
          </a:xfrm>
          <a:prstGeom prst="bentArrow">
            <a:avLst>
              <a:gd name="adj1" fmla="val 25000"/>
              <a:gd name="adj2" fmla="val 21328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550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СВЕТА\img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11376837" cy="6858000"/>
          </a:xfrm>
          <a:prstGeom prst="rect">
            <a:avLst/>
          </a:prstGeom>
          <a:noFill/>
        </p:spPr>
      </p:pic>
      <p:pic>
        <p:nvPicPr>
          <p:cNvPr id="3" name="Рисунок 2" descr="C:\Users\МБДОУ №4\Desktop\фото д.м\DSC_017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5786" y="1095153"/>
            <a:ext cx="9356652" cy="5411973"/>
          </a:xfrm>
          <a:prstGeom prst="round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xtBox 3"/>
          <p:cNvSpPr txBox="1"/>
          <p:nvPr/>
        </p:nvSpPr>
        <p:spPr>
          <a:xfrm>
            <a:off x="2775099" y="244549"/>
            <a:ext cx="6602818" cy="562630"/>
          </a:xfrm>
          <a:prstGeom prst="ellipse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Оборудование для пожарного щита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1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C:\Users\МБДОУ №4\Desktop\фото д.м\DSC_0199.JPG"/>
          <p:cNvPicPr/>
          <p:nvPr/>
        </p:nvPicPr>
        <p:blipFill>
          <a:blip r:embed="rId3"/>
          <a:srcRect b="34084"/>
          <a:stretch>
            <a:fillRect/>
          </a:stretch>
        </p:blipFill>
        <p:spPr bwMode="auto">
          <a:xfrm>
            <a:off x="584791" y="1116420"/>
            <a:ext cx="6145618" cy="4295552"/>
          </a:xfrm>
          <a:prstGeom prst="rect">
            <a:avLst/>
          </a:prstGeom>
          <a:ln w="190500" cap="sq">
            <a:solidFill>
              <a:srgbClr val="00B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 descr="C:\Users\МБДОУ №4\Desktop\фото д.м\DSC_0203.JPG"/>
          <p:cNvPicPr/>
          <p:nvPr/>
        </p:nvPicPr>
        <p:blipFill>
          <a:blip r:embed="rId4" cstate="print"/>
          <a:srcRect l="14610"/>
          <a:stretch>
            <a:fillRect/>
          </a:stretch>
        </p:blipFill>
        <p:spPr bwMode="auto">
          <a:xfrm>
            <a:off x="6879264" y="159488"/>
            <a:ext cx="5007935" cy="4933507"/>
          </a:xfrm>
          <a:prstGeom prst="rect">
            <a:avLst/>
          </a:prstGeom>
          <a:ln w="190500" cap="sq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/>
          <p:cNvSpPr txBox="1"/>
          <p:nvPr/>
        </p:nvSpPr>
        <p:spPr>
          <a:xfrm>
            <a:off x="1669313" y="1"/>
            <a:ext cx="3976576" cy="1168539"/>
          </a:xfrm>
          <a:prstGeom prst="ellipse">
            <a:avLst/>
          </a:prstGeom>
          <a:solidFill>
            <a:srgbClr val="FFFF0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Дети знакомятся с пожарным щитом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МБДОУ №4\Desktop\фото д.м\DSC_017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26103" y="4486940"/>
            <a:ext cx="4837813" cy="2232836"/>
          </a:xfrm>
          <a:prstGeom prst="rect">
            <a:avLst/>
          </a:prstGeom>
          <a:ln w="190500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122055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1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:\Users\МБДОУ №4\Desktop\фото д.м\DSC_0198.JPG"/>
          <p:cNvPicPr/>
          <p:nvPr/>
        </p:nvPicPr>
        <p:blipFill>
          <a:blip r:embed="rId3" cstate="print"/>
          <a:srcRect b="30340"/>
          <a:stretch>
            <a:fillRect/>
          </a:stretch>
        </p:blipFill>
        <p:spPr bwMode="auto">
          <a:xfrm>
            <a:off x="0" y="0"/>
            <a:ext cx="5709684" cy="3253563"/>
          </a:xfrm>
          <a:prstGeom prst="rect">
            <a:avLst/>
          </a:prstGeom>
          <a:ln w="190500" cap="sq">
            <a:solidFill>
              <a:srgbClr val="00B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 descr="C:\Users\МБДОУ №4\Desktop\фото д.м\DSC_0200.JPG"/>
          <p:cNvPicPr/>
          <p:nvPr/>
        </p:nvPicPr>
        <p:blipFill>
          <a:blip r:embed="rId4" cstate="print"/>
          <a:srcRect t="14108"/>
          <a:stretch>
            <a:fillRect/>
          </a:stretch>
        </p:blipFill>
        <p:spPr bwMode="auto">
          <a:xfrm>
            <a:off x="5677786" y="148857"/>
            <a:ext cx="5518297" cy="2604976"/>
          </a:xfrm>
          <a:prstGeom prst="rect">
            <a:avLst/>
          </a:prstGeom>
          <a:ln w="190500" cap="sq">
            <a:solidFill>
              <a:srgbClr val="7030A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 descr="C:\Users\МБДОУ №4\Desktop\фото д.м\DSC_017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1286538" y="3444950"/>
            <a:ext cx="3551273" cy="3274827"/>
          </a:xfrm>
          <a:prstGeom prst="rect">
            <a:avLst/>
          </a:prstGeom>
          <a:ln w="190500" cap="sq">
            <a:solidFill>
              <a:srgbClr val="FF0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 descr="C:\Users\МБДОУ №4\Desktop\ТАТНЯ ПОЖАРКА (2)\IMG-20181123-WA0007.jpg"/>
          <p:cNvPicPr/>
          <p:nvPr/>
        </p:nvPicPr>
        <p:blipFill>
          <a:blip r:embed="rId6"/>
          <a:srcRect l="9423" r="26731" b="25439"/>
          <a:stretch>
            <a:fillRect/>
          </a:stretch>
        </p:blipFill>
        <p:spPr bwMode="auto">
          <a:xfrm>
            <a:off x="5550195" y="2923953"/>
            <a:ext cx="5624624" cy="3317359"/>
          </a:xfrm>
          <a:prstGeom prst="rect">
            <a:avLst/>
          </a:prstGeom>
          <a:ln w="190500" cap="sq">
            <a:solidFill>
              <a:srgbClr val="00B0F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121817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1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МБДОУ №4\Desktop\СВЕТА\5eb173d953217670dfb207b76889651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9144" y="212651"/>
            <a:ext cx="5284382" cy="3221665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 descr="C:\Users\МБДОУ №4\Desktop\ТАТНЯ ПОЖАРКА (2)\IMG-20181123-WA0007.jpg"/>
          <p:cNvPicPr/>
          <p:nvPr/>
        </p:nvPicPr>
        <p:blipFill>
          <a:blip r:embed="rId4"/>
          <a:srcRect t="7821" b="26536"/>
          <a:stretch>
            <a:fillRect/>
          </a:stretch>
        </p:blipFill>
        <p:spPr bwMode="auto">
          <a:xfrm>
            <a:off x="0" y="138223"/>
            <a:ext cx="6379535" cy="2498651"/>
          </a:xfrm>
          <a:prstGeom prst="rect">
            <a:avLst/>
          </a:prstGeom>
          <a:ln w="190500" cap="sq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 descr="C:\Users\МБДОУ №4\Desktop\фото д.м\DSC_018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398721" y="2620927"/>
            <a:ext cx="3806455" cy="3859618"/>
          </a:xfrm>
          <a:prstGeom prst="rect">
            <a:avLst/>
          </a:prstGeom>
          <a:ln w="190500" cap="sq">
            <a:solidFill>
              <a:srgbClr val="7030A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2B3ABFB2-C744-4803-ABAA-6C2AA90CF0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66930" y="2073348"/>
            <a:ext cx="5121349" cy="4784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57103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1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B28EBCD-22B4-4043-8BF8-E82499C323BF}"/>
              </a:ext>
            </a:extLst>
          </p:cNvPr>
          <p:cNvSpPr txBox="1"/>
          <p:nvPr/>
        </p:nvSpPr>
        <p:spPr>
          <a:xfrm>
            <a:off x="2615610" y="276447"/>
            <a:ext cx="4455042" cy="1200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Дидактическая игра </a:t>
            </a:r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Огнеопасные предметы» </a:t>
            </a:r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 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7E17817-1768-48AA-9EA7-36393344AB66}"/>
              </a:ext>
            </a:extLst>
          </p:cNvPr>
          <p:cNvSpPr txBox="1"/>
          <p:nvPr/>
        </p:nvSpPr>
        <p:spPr>
          <a:xfrm>
            <a:off x="3876261" y="1709530"/>
            <a:ext cx="2842591" cy="2594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A6074020-09FB-43AB-B8D0-73630E8E6C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68902" y="1095153"/>
            <a:ext cx="5348176" cy="5875273"/>
          </a:xfrm>
          <a:prstGeom prst="rect">
            <a:avLst/>
          </a:prstGeom>
        </p:spPr>
      </p:pic>
      <p:pic>
        <p:nvPicPr>
          <p:cNvPr id="12" name="Рисунок 11" descr="C:\Users\МБДОУ №4\Desktop\фото д.м\DSC_0193.JPG"/>
          <p:cNvPicPr/>
          <p:nvPr/>
        </p:nvPicPr>
        <p:blipFill>
          <a:blip r:embed="rId4" cstate="print"/>
          <a:srcRect r="31711"/>
          <a:stretch>
            <a:fillRect/>
          </a:stretch>
        </p:blipFill>
        <p:spPr bwMode="auto">
          <a:xfrm>
            <a:off x="988828" y="1488559"/>
            <a:ext cx="5061097" cy="4242390"/>
          </a:xfrm>
          <a:prstGeom prst="rect">
            <a:avLst/>
          </a:prstGeom>
          <a:ln w="190500" cap="sq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189132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578</TotalTime>
  <Words>111</Words>
  <Application>Microsoft Office PowerPoint</Application>
  <PresentationFormat>Произвольный</PresentationFormat>
  <Paragraphs>46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рол</dc:title>
  <dc:creator>Игорь Щерба</dc:creator>
  <cp:lastModifiedBy>Детсад</cp:lastModifiedBy>
  <cp:revision>63</cp:revision>
  <dcterms:created xsi:type="dcterms:W3CDTF">2018-11-22T10:14:07Z</dcterms:created>
  <dcterms:modified xsi:type="dcterms:W3CDTF">2018-11-26T00:51:34Z</dcterms:modified>
</cp:coreProperties>
</file>