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315A-59ED-4962-99B4-642D8B2B38A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2DF00-84BD-4BCA-A383-A46FC7193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57620" y="600076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Пос.Новонежино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Детсад\Documents\IMG_20161222_0006.jpg"/>
          <p:cNvPicPr/>
          <p:nvPr/>
        </p:nvPicPr>
        <p:blipFill>
          <a:blip r:embed="rId2" cstate="print"/>
          <a:srcRect t="50857"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28795" y="500042"/>
            <a:ext cx="6215106" cy="1940957"/>
          </a:xfrm>
          <a:prstGeom prst="roundRect">
            <a:avLst>
              <a:gd name="adj" fmla="val 32371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Учреждение «Детский сад № 4 «Березка» пос.Новонежино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Шкотовского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Приморского края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8860" y="2571744"/>
            <a:ext cx="5572164" cy="3159383"/>
          </a:xfrm>
          <a:prstGeom prst="ellipse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духовно-нравственному воспитанию детей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«Моя малая Родина»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0496" y="6072206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ос.НОВОНЕЖИНО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0"/>
            <a:ext cx="678661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ТУРИСТИЧЕСКИЙ ПОХОД СОВМЕСТНО С РОДИТЕЛЯМИ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20180704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4929190" cy="45720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-20180704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642919"/>
            <a:ext cx="4000496" cy="30718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-20180704-WA00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3643314"/>
            <a:ext cx="4000496" cy="307183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0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ДНИ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ДОБРЫХ ДЕЛ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LOJO65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4686"/>
            <a:ext cx="4000496" cy="3643314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80116_1056437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71934" cy="3214686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G_20180116_1112476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1000108"/>
            <a:ext cx="5143536" cy="5429288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Рисунок 2" descr="JHUZ96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4714876" cy="4929222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RSQY5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1928802"/>
            <a:ext cx="4143372" cy="4714908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PGXO7838.jpg"/>
          <p:cNvPicPr>
            <a:picLocks noChangeAspect="1"/>
          </p:cNvPicPr>
          <p:nvPr/>
        </p:nvPicPr>
        <p:blipFill>
          <a:blip r:embed="rId5" cstate="print"/>
          <a:srcRect b="14815"/>
          <a:stretch>
            <a:fillRect/>
          </a:stretch>
        </p:blipFill>
        <p:spPr>
          <a:xfrm>
            <a:off x="4857752" y="214290"/>
            <a:ext cx="3929090" cy="1643074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525000" cy="71628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Они делали историю села\IMG_20161221_0013.jpg"/>
          <p:cNvPicPr/>
          <p:nvPr/>
        </p:nvPicPr>
        <p:blipFill>
          <a:blip r:embed="rId3" cstate="print"/>
          <a:srcRect t="54364"/>
          <a:stretch>
            <a:fillRect/>
          </a:stretch>
        </p:blipFill>
        <p:spPr bwMode="auto">
          <a:xfrm>
            <a:off x="214282" y="142852"/>
            <a:ext cx="428628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-20180425-WA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71810"/>
            <a:ext cx="457200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Они делали историю села\IMG_20161221_0011.jpg"/>
          <p:cNvPicPr/>
          <p:nvPr/>
        </p:nvPicPr>
        <p:blipFill>
          <a:blip r:embed="rId5" cstate="print"/>
          <a:srcRect l="11429" t="57143" r="8572"/>
          <a:stretch>
            <a:fillRect/>
          </a:stretch>
        </p:blipFill>
        <p:spPr bwMode="auto">
          <a:xfrm>
            <a:off x="4786314" y="2786058"/>
            <a:ext cx="435768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6050" y="2143117"/>
            <a:ext cx="2071702" cy="10926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ВОЙНЫ</a:t>
            </a:r>
          </a:p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ТРУЖЕННИКИ ТЫЛА НОВОНЕЖИНСКОГО СЕЛЬСКОГОГО ПОСЕЛЕНИЯ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КОНКУРСЫ  ДОУ И ФОТО РАЗНЫЕ\103_PANA\P10302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0"/>
            <a:ext cx="421481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-142875" y="0"/>
          <a:ext cx="4286250" cy="6643688"/>
        </p:xfrm>
        <a:graphic>
          <a:graphicData uri="http://schemas.openxmlformats.org/presentationml/2006/ole">
            <p:oleObj spid="_x0000_s17411" name="PDF" r:id="rId4" imgW="0" imgH="0" progId="FoxitReader.Document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71802" y="142852"/>
            <a:ext cx="150019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в аптеку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библиотеку,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В библиотеке и магазин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0"/>
            <a:ext cx="421484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IMG-20180418-WA004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5143535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IMG-20180426-WA003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42852"/>
            <a:ext cx="392909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IMG-20180426-WA002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10" y="3429000"/>
            <a:ext cx="392909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357166"/>
            <a:ext cx="31432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В ШКОЛУ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0"/>
            <a:ext cx="5000660" cy="2247424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Заслуженные люди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Новонежинского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сельского поселения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Лось Николай Ефимович, более 30 лет проработал связистом</a:t>
            </a:r>
          </a:p>
          <a:p>
            <a:pPr algn="ctr"/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Лемишко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Викторовна, директор МБОУ СОШ № 26,учитель в третьем поколении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Детсад\Desktop\Они делали историю села\IMG_20161221_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2"/>
            <a:ext cx="4500562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Они делали историю села\IMG_20161221_0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714620"/>
            <a:ext cx="4643438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4" name="Рисунок 3" descr="IMG-20180216-WA0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-20180216-WA00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0"/>
            <a:ext cx="4116791" cy="521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IMG_20180318_112914"/>
          <p:cNvPicPr>
            <a:picLocks noChangeAspect="1" noChangeArrowheads="1"/>
          </p:cNvPicPr>
          <p:nvPr/>
        </p:nvPicPr>
        <p:blipFill>
          <a:blip r:embed="rId5" cstate="print"/>
          <a:srcRect l="20312"/>
          <a:stretch>
            <a:fillRect/>
          </a:stretch>
        </p:blipFill>
        <p:spPr bwMode="auto">
          <a:xfrm>
            <a:off x="-142908" y="3357562"/>
            <a:ext cx="4857783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143240" y="3286124"/>
            <a:ext cx="31779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Масленица вместе с мамами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Рисунок 2" descr="IMG-20180311-WA0011.jpg"/>
          <p:cNvPicPr>
            <a:picLocks noChangeAspect="1"/>
          </p:cNvPicPr>
          <p:nvPr/>
        </p:nvPicPr>
        <p:blipFill>
          <a:blip r:embed="rId3"/>
          <a:srcRect r="27778"/>
          <a:stretch>
            <a:fillRect/>
          </a:stretch>
        </p:blipFill>
        <p:spPr>
          <a:xfrm>
            <a:off x="0" y="857232"/>
            <a:ext cx="4357686" cy="5857916"/>
          </a:xfrm>
          <a:prstGeom prst="roundRect">
            <a:avLst/>
          </a:prstGeom>
          <a:ln w="28575">
            <a:solidFill>
              <a:srgbClr val="497958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G-20180311-WA00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714356"/>
            <a:ext cx="4357718" cy="6000792"/>
          </a:xfrm>
          <a:prstGeom prst="roundRect">
            <a:avLst/>
          </a:prstGeom>
          <a:ln w="28575">
            <a:solidFill>
              <a:srgbClr val="497958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0"/>
            <a:ext cx="5929354" cy="1687890"/>
          </a:xfrm>
          <a:prstGeom prst="ellips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 ФЕВРАЛЯ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ПОЗДРАВЛЯЕМ НАШИХ  ПАП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4" name="Рисунок 3" descr="C:\Users\Детсад\Desktop\IMG_20180305_1615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IMG_20180305_1621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643314"/>
            <a:ext cx="4857752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-20180314-WA0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908" y="2857496"/>
            <a:ext cx="4357717" cy="400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357166"/>
            <a:ext cx="3429024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МАРТА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ПОЗДРАВЛЕНИЕ ДЛЯ МАМ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304800"/>
            <a:ext cx="9525000" cy="7162800"/>
          </a:xfrm>
          <a:prstGeom prst="rect">
            <a:avLst/>
          </a:prstGeom>
          <a:noFill/>
        </p:spPr>
      </p:pic>
      <p:pic>
        <p:nvPicPr>
          <p:cNvPr id="3075" name="Picture 3" descr="C:\Users\Детсад\Desktop\946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3"/>
            <a:ext cx="4143372" cy="607220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428728" y="-214338"/>
            <a:ext cx="6215106" cy="735747"/>
          </a:xfrm>
          <a:prstGeom prst="ellips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«МОЯ СЕМЬЯ»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Детсад\Desktop\946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4286280" cy="6072205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785785" y="1214422"/>
            <a:ext cx="3143273" cy="21452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AC1484"/>
                </a:solidFill>
                <a:latin typeface="Times New Roman" pitchFamily="18" charset="0"/>
                <a:cs typeface="Times New Roman" pitchFamily="18" charset="0"/>
              </a:rPr>
              <a:t>СКАЗКИ НА НОЧЬ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СЕМЕЙНЫЕ ФОТО СЕМЬИ МЕРКУШЕВЫХ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Светлана Леонидовна,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Максим ,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ирослава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Детсад\Desktop\К ООО 18 марта\сказка на ночь\5д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3357586" cy="285752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Детсад\Desktop\ФОТО 1 8 марта\IMG_20180314_1445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00438"/>
            <a:ext cx="3929090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15008" y="1357298"/>
            <a:ext cx="292895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ФОТО АЛЬБОМ СЕМЬИ СЕДЫХ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«Моя любимая бабушка» 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Picture 3" descr="IMG_20180318_120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8643998" cy="6072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286116" y="142852"/>
            <a:ext cx="310238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ИДЕМ НА ПРАЗДНИК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0"/>
            <a:ext cx="8215369" cy="102155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воспитанники-участники краевого конкурса детского изобразительного и декоративно-прикладного творчества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«Русь Православная»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93FC~1\AppData\Local\Temp\Rar$DIa0.803\Осма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42984"/>
            <a:ext cx="4429124" cy="5715016"/>
          </a:xfrm>
          <a:prstGeom prst="rect">
            <a:avLst/>
          </a:prstGeom>
          <a:noFill/>
        </p:spPr>
      </p:pic>
      <p:pic>
        <p:nvPicPr>
          <p:cNvPr id="46084" name="Picture 4" descr="C:\Users\93FC~1\AppData\Local\Temp\Rar$DIa0.457\Чебак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142984"/>
            <a:ext cx="4357685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142852"/>
            <a:ext cx="7358114" cy="6752274"/>
          </a:xfrm>
          <a:prstGeom prst="round2Diag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Подводя итог вышесказанному, могу с уверенностью сказать, что мы, педагоги, повседневно закладываем духовно-нравственные основы личности, даем жизненные ориентиры, формируем совестливого и неравнодушного человека, и будем надеяться, что рано или поздно посеянные зерна дадут о себе знать.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Свое выступление хотелось бы закончить словами замечательного педагога и психолога Ш.А.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Амонашвили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Духовный мир ребенка не может пустовать, пустого духовного мира не существует, он обязательно чем – то заполнится: образами, впечатлениями, мыслями, идеалами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Picture 6" descr="C:\Users\Детсад\Desktop\0015-015-Spasibo-za-vniman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Picture 3" descr="C:\Users\Детсад\Desktop\IMG_20180314_144326.jpg"/>
          <p:cNvPicPr>
            <a:picLocks noChangeAspect="1" noChangeArrowheads="1"/>
          </p:cNvPicPr>
          <p:nvPr/>
        </p:nvPicPr>
        <p:blipFill>
          <a:blip r:embed="rId3" cstate="print"/>
          <a:srcRect l="18310" r="22535"/>
          <a:stretch>
            <a:fillRect/>
          </a:stretch>
        </p:blipFill>
        <p:spPr bwMode="auto">
          <a:xfrm>
            <a:off x="0" y="214290"/>
            <a:ext cx="4214810" cy="6286544"/>
          </a:xfrm>
          <a:prstGeom prst="rect">
            <a:avLst/>
          </a:prstGeom>
          <a:noFill/>
        </p:spPr>
      </p:pic>
      <p:pic>
        <p:nvPicPr>
          <p:cNvPr id="6147" name="Picture 3" descr="C:\Users\Детсад\Desktop\s1200 (2).jpg"/>
          <p:cNvPicPr>
            <a:picLocks noChangeAspect="1" noChangeArrowheads="1"/>
          </p:cNvPicPr>
          <p:nvPr/>
        </p:nvPicPr>
        <p:blipFill>
          <a:blip r:embed="rId4"/>
          <a:srcRect r="10294"/>
          <a:stretch>
            <a:fillRect/>
          </a:stretch>
        </p:blipFill>
        <p:spPr bwMode="auto">
          <a:xfrm>
            <a:off x="4286248" y="214290"/>
            <a:ext cx="4857752" cy="61436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14877" y="285728"/>
            <a:ext cx="3143272" cy="122586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ГОСТЯХ У БАБУШКИ»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 ИЗ СЕМЕЙНОГО АЛЬБОМА СЕМЬИ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ОСМАНОВЫХ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miley-rojo-del-verde-amarillo-aislado-37083340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5000628" y="1428736"/>
            <a:ext cx="4143372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34" y="1928802"/>
            <a:ext cx="2857520" cy="1634490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АЛЬБОМ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ГУЗИЙ МАРИИ АНАТОЛЬЕВНЫ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«ХОББИ МОЕЙ СЕМЬИ»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0"/>
            <a:ext cx="550072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ФОТОВЫСТАВКА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«КАК Я МАМЕ ДОМА ПОМОГАЮ»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6" descr="C:\Users\Детсад\Desktop\К ООО 18 марта\ФОТО ВЫСТАВКА Я маме своей помогаю во всем\image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4643438" cy="5429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са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643438" y="1428736"/>
            <a:ext cx="4500562" cy="5429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К ООО 18 марта\ФОТО ВЫСТАВКА Я маме своей помогаю во всем\image (17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478634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ад\Desktop\К ООО 18 марта\ФОТО ВЫСТАВКА Я маме своей помогаю во всем\image (18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43174" y="0"/>
            <a:ext cx="44220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ГЕНЕАЛОГИЧЕСКОЕ ДРЕВО СЕМЬИ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IMG_20190220_164557"/>
          <p:cNvPicPr>
            <a:picLocks noChangeAspect="1" noChangeArrowheads="1"/>
          </p:cNvPicPr>
          <p:nvPr/>
        </p:nvPicPr>
        <p:blipFill>
          <a:blip r:embed="rId3" cstate="print"/>
          <a:srcRect l="6000" r="5000"/>
          <a:stretch>
            <a:fillRect/>
          </a:stretch>
        </p:blipFill>
        <p:spPr bwMode="auto">
          <a:xfrm>
            <a:off x="1571604" y="357166"/>
            <a:ext cx="6357982" cy="6500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-142908" y="2214554"/>
            <a:ext cx="185738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АРТЮКЕВИЧ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АРТЮКЕВИЧ СЕРГЕЙ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142852"/>
            <a:ext cx="44291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ДОРОХОВЫХ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Детсад\Desktop\IMG_20190226_192157.jpg"/>
          <p:cNvPicPr>
            <a:picLocks noChangeAspect="1" noChangeArrowheads="1"/>
          </p:cNvPicPr>
          <p:nvPr/>
        </p:nvPicPr>
        <p:blipFill>
          <a:blip r:embed="rId3" cstate="print"/>
          <a:srcRect l="4166" t="2083" r="22708" b="18750"/>
          <a:stretch>
            <a:fillRect/>
          </a:stretch>
        </p:blipFill>
        <p:spPr bwMode="auto">
          <a:xfrm>
            <a:off x="1928794" y="928670"/>
            <a:ext cx="5572164" cy="5929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pic>
        <p:nvPicPr>
          <p:cNvPr id="4" name="Рисунок 3" descr="IMG_20180116_111500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785794"/>
            <a:ext cx="4143372" cy="5786478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857356" y="0"/>
            <a:ext cx="635798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ЭКОЛОГИЧЕСКИЙ ПРОЕКТ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«ПОКОРМИТЕ ПТИЦ ЗИМОЙ!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IMG_20190128_163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5794"/>
            <a:ext cx="4572000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етсад\Desktop\fon-dlya-prezentacii-vesna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2400"/>
            <a:ext cx="9525000" cy="716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71671" y="142852"/>
            <a:ext cx="564360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ИНФОРМАЦИОННО-СОЦИАЛЬНЫЙ ПРОЕКТ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«ПУТЕШЕСТВУЕМ ПО ГОРЕ ПИДАН»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Детсад\Desktop\ФОТО\IMG-20170225-WA003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4143371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Детсад\Desktop\ФОТО\IMG-20170225-WA004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142984"/>
            <a:ext cx="4786314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283</Words>
  <Application>Microsoft Office PowerPoint</Application>
  <PresentationFormat>Экран (4:3)</PresentationFormat>
  <Paragraphs>55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Детсад</cp:lastModifiedBy>
  <cp:revision>28</cp:revision>
  <dcterms:created xsi:type="dcterms:W3CDTF">2019-02-25T04:22:48Z</dcterms:created>
  <dcterms:modified xsi:type="dcterms:W3CDTF">2019-02-26T09:29:15Z</dcterms:modified>
</cp:coreProperties>
</file>