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B1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FD30-5630-4128-A8D0-E7F0EE59F688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1654-66A5-47F7-8868-DF6B8A5A7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FD30-5630-4128-A8D0-E7F0EE59F688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1654-66A5-47F7-8868-DF6B8A5A7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FD30-5630-4128-A8D0-E7F0EE59F688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1654-66A5-47F7-8868-DF6B8A5A7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FD30-5630-4128-A8D0-E7F0EE59F688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1654-66A5-47F7-8868-DF6B8A5A7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FD30-5630-4128-A8D0-E7F0EE59F688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1654-66A5-47F7-8868-DF6B8A5A7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FD30-5630-4128-A8D0-E7F0EE59F688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1654-66A5-47F7-8868-DF6B8A5A7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FD30-5630-4128-A8D0-E7F0EE59F688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1654-66A5-47F7-8868-DF6B8A5A7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FD30-5630-4128-A8D0-E7F0EE59F688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1654-66A5-47F7-8868-DF6B8A5A7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FD30-5630-4128-A8D0-E7F0EE59F688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1654-66A5-47F7-8868-DF6B8A5A7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FD30-5630-4128-A8D0-E7F0EE59F688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1654-66A5-47F7-8868-DF6B8A5A7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FD30-5630-4128-A8D0-E7F0EE59F688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1654-66A5-47F7-8868-DF6B8A5A7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3FD30-5630-4128-A8D0-E7F0EE59F688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31654-66A5-47F7-8868-DF6B8A5A7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4-017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0"/>
            <a:ext cx="6357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№ 4 «Берёзка» пос. Новонежино</a:t>
            </a:r>
          </a:p>
          <a:p>
            <a:pPr algn="ctr"/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Шкотовского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Приморского края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8860" y="2285992"/>
            <a:ext cx="45005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«Работа с родителями по формированию у детей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 здорового образа жизни»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0496" y="4714884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Воспитатель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Шаповал Ирина Анатольевна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1071546"/>
            <a:ext cx="6215106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Дошкольное детство - очень короткий период в жизни человека. Формирование привычки к здоровому образу жизни - одна из ключевых целей в системе дошкольного образования. И это вполне объяснимо - только здоровый ребенок может развиваться гармонично.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4-017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5984" y="928670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Роль семьи в формировании здорового образа жизни у дошкольников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2214554"/>
            <a:ext cx="6215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Особое значение по формированию ЗОШ приобретает организованная работа с родителями, ни одна самая лучшая программа и методика не могут гарантировать полноценного результата, если семья не будет соблюдать принципы здорового образа жизни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ildren-kids-background-frame-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098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C:\Users\Homecomp\Desktop\0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14290"/>
            <a:ext cx="2857488" cy="2571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Homecomp\Desktop\slayd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14291"/>
            <a:ext cx="250033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Homecomp\Desktop\slayd1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8660" y="3286124"/>
            <a:ext cx="300039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Homecomp\Desktop\slayd14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1000108"/>
            <a:ext cx="3149600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C:\Users\Homecomp\Desktop\slayd21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4500570"/>
            <a:ext cx="285752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https://nsportal.ru/sites/default/files/2015/08/29/slayd26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4143380"/>
            <a:ext cx="2714644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4-017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5984" y="1357298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семье формируются основные понятия ребенка о здоровом образе жизни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2428868"/>
            <a:ext cx="56436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для ребёнка - источник общественного опыта. Здесь он находит пример для подражания и здесь происходит его социальное рождение. И если мы хотим вырастить нравственно здоровое поколение, то должны решать эту проблему "всем миром": детский сад, семья, общественность. В семье формируются основные понятия ребенка о здоровом образе жизни.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285860"/>
            <a:ext cx="61436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взаимодействия с родителями по вопросам формирования здорового образа жизни - это не передача им научных психолого-педагогических знаний , а формирование у них способности понимать потребности ребенка и обеспечить возможность удовлетворять их и умения родителей анализировать собственную воспитательную деятельность. Все, чему мы учим детей, они должны применять в реальной жизни. Особое внимание следует уделять следующим компонентам здорового образа жизни : совместные занятия физкультурой, прогулки; отсутствие вредных привычек у родителей и наглядный пример; рациональное питание, соблюдение правил личной гигиены: закаливание, создание условий для полноценного сна; дружелюбное отношение друг к другу, развитие умения слушать и говорить, умения отличать ложь от правды; бережное отношение к окружающей среде, к природе; медицинское воспитание, своевременное посещение врача, выполнение различных рекомендаций; формирование поня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тия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«не вреди себе сам».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4-017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Прямоугольная выноска 3"/>
          <p:cNvSpPr/>
          <p:nvPr/>
        </p:nvSpPr>
        <p:spPr>
          <a:xfrm>
            <a:off x="1000100" y="285728"/>
            <a:ext cx="4286280" cy="2286016"/>
          </a:xfrm>
          <a:prstGeom prst="wedgeRect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500042"/>
            <a:ext cx="414340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Традиционные формы воздействия ДОУ и семьи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Родительские собрания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“Круглые столы”.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Педагогические беседы с родителями;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4.Тематические консультации.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Видеофрагменты организации различных видов деятельности, режимных моментов, занятий; Фотографии;  Выставки детских работ;  Стенды;  Ширмы; Папки-передвижки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3071802" y="3071810"/>
            <a:ext cx="5357850" cy="2786082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000496" y="3357563"/>
            <a:ext cx="400052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Нетрадиционные формы воздействия ДОУ и семьи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Познавательные, информационно-аналитические,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досуговые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наглядно-информационные 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Семинары-практикумы;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 Родительские клубы; 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Педагогические гостиные; 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Анкетирование; 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Социологические опросы; 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Почтовый ящик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Совместные досуги;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Участие в выставках, конкурсах, экскурсиях.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Дни открытых дверей.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8926" y="642918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57356" y="285728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Предполагаемый конечный результат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785794"/>
            <a:ext cx="4714876" cy="207170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детей:</a:t>
            </a:r>
          </a:p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-сформированные навыки  здорового образа жизни;</a:t>
            </a:r>
          </a:p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-правильное физическое развитие детского организма, повышение его сопротивляемости инфекциям;</a:t>
            </a:r>
          </a:p>
          <a:p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гигиенической </a:t>
            </a:r>
            <a:r>
              <a:rPr lang="ru-RU" sz="1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культуры,наличие</a:t>
            </a:r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потребности в здоровом образе жизни и возможностей его обеспечения.</a:t>
            </a: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214810" y="1785926"/>
            <a:ext cx="4643470" cy="207170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родителей:</a:t>
            </a:r>
          </a:p>
          <a:p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-сформированная активная родительская позиция;</a:t>
            </a:r>
          </a:p>
          <a:p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-повышение компетенции родителей в вопросах физического развития и здоровья;</a:t>
            </a:r>
          </a:p>
          <a:p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-активное участие родителей в жизни ДОУ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928926" y="4286256"/>
            <a:ext cx="45719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7158" y="3786190"/>
            <a:ext cx="6215106" cy="22860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педагогов:</a:t>
            </a:r>
          </a:p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-качественное освоение педагогами инновационных технологий</a:t>
            </a:r>
          </a:p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Физического воспитания и оздоровления детей;</a:t>
            </a:r>
          </a:p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-повышение профессионального уровня педагогов;</a:t>
            </a:r>
          </a:p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-Улучшение качества работы по физическому воспитанию с детьми дошкольного возраста;</a:t>
            </a:r>
          </a:p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-личностный и профессиональный рост, самореализация, моральное удовлетворение.</a:t>
            </a:r>
          </a:p>
          <a:p>
            <a:pPr algn="ctr"/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4-017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857356" y="1857364"/>
            <a:ext cx="5786478" cy="39241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более эффективной работы по накоплению у детей знаний о здоровье и развитие умение его оберегать, в своей работе я применяю такой нетрадиционный метод, как метод проектирования, где в образовательный процесс вовлекаются не только дети, но и их родители. В этом году нами планируется провести такие проекты как, 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 здоровом теле – здоровый дух», «Здоровый малыш», «За здоровьем в детский сад».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работы над проектами будут созданы совместно с родителями и детьми дидактические и настольные игры, альбомы, папки, так же собрана картотека игр.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УКРЕПЛЕНИЕ И СОХРАНЕНИЕ ЗДОРОВЬЯ ДЕТЕЙ – ОДНА ИЗ ГЛАВНЫХ НАШИХ ЗАДАЧ, КАК РОДИТЕЛЕЙ, ТАК И ПЕДАГОГОВ. Только в совместном сотрудничестве мы сможем вырастить здоровое и полноценное поколение!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ВЕДЬ ЗДОРОВЫЕ ДЕТИ – ЭТО ЗДОРОВАЯ СТРАНА!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566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Homecomp</dc:creator>
  <cp:lastModifiedBy>Берёзкаа</cp:lastModifiedBy>
  <cp:revision>25</cp:revision>
  <dcterms:created xsi:type="dcterms:W3CDTF">2019-11-20T01:05:45Z</dcterms:created>
  <dcterms:modified xsi:type="dcterms:W3CDTF">2019-11-21T08:53:23Z</dcterms:modified>
</cp:coreProperties>
</file>