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78" r:id="rId4"/>
    <p:sldId id="279" r:id="rId5"/>
    <p:sldId id="280" r:id="rId6"/>
    <p:sldId id="267" r:id="rId7"/>
    <p:sldId id="282" r:id="rId8"/>
    <p:sldId id="268" r:id="rId9"/>
    <p:sldId id="269" r:id="rId10"/>
    <p:sldId id="272" r:id="rId11"/>
    <p:sldId id="273" r:id="rId12"/>
    <p:sldId id="277" r:id="rId13"/>
    <p:sldId id="274" r:id="rId14"/>
    <p:sldId id="281" r:id="rId15"/>
    <p:sldId id="275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CB2393"/>
    <a:srgbClr val="CC3300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7F08E-230F-44D9-BB59-2F1117C5543A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502E0-2D95-4FCE-A342-F6F5F8CB5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502E0-2D95-4FCE-A342-F6F5F8CB55D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D572-DCAE-435B-BF19-BA890191F62C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45A-28BB-495E-A605-869307D23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D572-DCAE-435B-BF19-BA890191F62C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45A-28BB-495E-A605-869307D23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D572-DCAE-435B-BF19-BA890191F62C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45A-28BB-495E-A605-869307D23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D572-DCAE-435B-BF19-BA890191F62C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45A-28BB-495E-A605-869307D23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D572-DCAE-435B-BF19-BA890191F62C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45A-28BB-495E-A605-869307D23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D572-DCAE-435B-BF19-BA890191F62C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45A-28BB-495E-A605-869307D23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D572-DCAE-435B-BF19-BA890191F62C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45A-28BB-495E-A605-869307D23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D572-DCAE-435B-BF19-BA890191F62C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45A-28BB-495E-A605-869307D23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D572-DCAE-435B-BF19-BA890191F62C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45A-28BB-495E-A605-869307D23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D572-DCAE-435B-BF19-BA890191F62C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45A-28BB-495E-A605-869307D23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D572-DCAE-435B-BF19-BA890191F62C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45A-28BB-495E-A605-869307D23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1D572-DCAE-435B-BF19-BA890191F62C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5645A-28BB-495E-A605-869307D23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8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Детсад\Desktop\ФОТО К ПЕДАНУ\abstract+backgrounds+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2976" y="0"/>
            <a:ext cx="7143800" cy="11918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№ 4 «БЕРЕЗКА» пос.НОВОНЕЖИНО ШКОТОВСКОГО МУНИЦИПАЛЬНОГО РАЙОНА ПРИМОРСКОГО КРАЯ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Детсад\Desktop\img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214422"/>
            <a:ext cx="735811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14612" y="2500306"/>
            <a:ext cx="4071966" cy="967978"/>
          </a:xfrm>
          <a:prstGeom prst="round2Same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УСЛОВИЯХ ДОШКОЛЬНОЙ ОБРАЗОВАТЕЛЬНОЙ ОРГАНИЗАЦИИ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546" y="5000636"/>
            <a:ext cx="5500726" cy="10215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пос.Новонежино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</a:p>
          <a:p>
            <a:pPr algn="ctr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етсад\Desktop\ФОТО К ПЕДАНУ\fon-priroda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G-20180704-WA00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4214810" cy="392909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IMG-20180704-WA00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332510"/>
            <a:ext cx="4643470" cy="481100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Овал 7"/>
          <p:cNvSpPr/>
          <p:nvPr/>
        </p:nvSpPr>
        <p:spPr>
          <a:xfrm>
            <a:off x="214282" y="4500570"/>
            <a:ext cx="3500462" cy="141446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Собираем  рюкзак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572000" y="5500702"/>
            <a:ext cx="4071966" cy="121444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Ориентировка по компасу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етсад\Desktop\ФОТО К ПЕДАНУ\fon-priroda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5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IMG-20180704-WA0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2" y="142852"/>
            <a:ext cx="5008213" cy="650085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Picture 4" descr="C:\Users\Детсад\Desktop\IMG-20180608-WA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6250" y="571480"/>
            <a:ext cx="4500611" cy="600079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етсад\Desktop\ФОТО К ПЕДАНУ\fon-priroda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G-20180704-WA00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571612"/>
            <a:ext cx="4643470" cy="492922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IMG-20180704-WA001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494" y="347097"/>
            <a:ext cx="4200348" cy="408203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етсад\Desktop\ФОТО К ПЕДАНУ\fon-priroda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G-20180704-WA0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20585"/>
            <a:ext cx="4357718" cy="448589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IMG-20180704-WA00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785794"/>
            <a:ext cx="4857752" cy="557216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етсад\Desktop\ФОТО К ПЕДАНУ\fon-priroda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Детсад\Desktop\IMG-20180608-WA00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357430"/>
            <a:ext cx="442915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9" name="Рисунок 8" descr="IMG-20180704-WA00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76" y="214290"/>
            <a:ext cx="5545370" cy="492922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" name="Овал 9"/>
          <p:cNvSpPr/>
          <p:nvPr/>
        </p:nvSpPr>
        <p:spPr>
          <a:xfrm>
            <a:off x="571472" y="5286388"/>
            <a:ext cx="3357586" cy="1214446"/>
          </a:xfrm>
          <a:prstGeom prst="ellipse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Собираем грибы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етсад\Desktop\ФОТО К ПЕДАНУ\fon-priroda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3583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MG-20180704-WA00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072330" cy="585789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428728" y="5143512"/>
            <a:ext cx="6858048" cy="1532334"/>
          </a:xfrm>
          <a:prstGeom prst="roundRect">
            <a:avLst/>
          </a:prstGeom>
          <a:solidFill>
            <a:srgbClr val="92D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base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Здоровые дети - в здоровой семье,</a:t>
            </a:r>
          </a:p>
          <a:p>
            <a:pPr algn="ctr" fontAlgn="base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Здоровые семьи - в здоровой стране,</a:t>
            </a:r>
          </a:p>
          <a:p>
            <a:pPr algn="ctr" fontAlgn="base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Здоровые страны - планета здорова,</a:t>
            </a:r>
          </a:p>
          <a:p>
            <a:pPr algn="ctr" fontAlgn="base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 - какое прекрасное слово!</a:t>
            </a:r>
          </a:p>
          <a:p>
            <a:pPr algn="ctr" fontAlgn="base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 пусть на здоровой планете</a:t>
            </a:r>
          </a:p>
          <a:p>
            <a:pPr algn="ctr" fontAlgn="base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Растут здоровые дети!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3438" y="3244334"/>
            <a:ext cx="1555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Детсад\Desktop\IMG-20180608-WA000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00101" y="2214554"/>
            <a:ext cx="642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етсад\Desktop\ФОТО К ПЕДАНУ\abstract+backgrounds+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00101" y="1"/>
            <a:ext cx="7572428" cy="2009061"/>
          </a:xfrm>
          <a:prstGeom prst="roundRect">
            <a:avLst/>
          </a:prstGeom>
          <a:solidFill>
            <a:srgbClr val="FFFF00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ОПЫТ РАБОТЫ ПО ВЗАИМОДЕЙСТВИЮ С РОДИТЕЛЯМИ ПО ВНЕДРЕНИЮ ЗДОРОВЬЕСБЕРЕГАЮЩИХ ТЕХНОЛОГИЙ ПРЕДСТАВЛЯЕТ </a:t>
            </a:r>
          </a:p>
          <a:p>
            <a:pPr algn="ctr"/>
            <a:r>
              <a:rPr lang="ru-RU" sz="1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 МБДОУ № 4 «БЕРЕЗКА» ПОС.НОВОНЕЖИНО</a:t>
            </a:r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ПРОНИНА МАРИНА МИНЕХАНОВНА</a:t>
            </a:r>
            <a:r>
              <a:rPr lang="ru-RU" sz="1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ПЕРВАЯ КВАЛИФИКАЦИОННАЯ КАТЕГОРИЯ,</a:t>
            </a:r>
          </a:p>
          <a:p>
            <a:pPr algn="ctr"/>
            <a:r>
              <a:rPr lang="ru-RU" sz="1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СТАЖ  ПЕДАГОГИЧЕСКОЙ РАБОТЫ  23 ГОДА.</a:t>
            </a:r>
            <a:endParaRPr lang="ru-RU" sz="16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Детсад\Desktop\ФОТО К ПЕДАНУ\IMG-20180526-WA0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071810"/>
            <a:ext cx="3428992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500430" y="1928802"/>
            <a:ext cx="3929090" cy="2397859"/>
          </a:xfrm>
          <a:prstGeom prst="flowChartPunchedTape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 ВЕРШИНАМ ПИДАНА»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Детсад\Desktop\IMG-20180608-WA00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7496"/>
            <a:ext cx="3500430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4714876" y="2143116"/>
            <a:ext cx="271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СПОРТИВНЫЙ ТУРИЗМ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Детсад\Desktop\ФОТО К ПЕДАНУ\abstract+backgrounds+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 descr="C:\Users\Детсад\Desktop\2712405_stock-photo-camping-theme-fram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85728"/>
            <a:ext cx="7786742" cy="592935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71802" y="0"/>
            <a:ext cx="364333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D6009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B2393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800" b="1" dirty="0">
              <a:solidFill>
                <a:srgbClr val="CB23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642918"/>
            <a:ext cx="7643866" cy="44948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Спортивный туризм - одна из наиболее активных форм совместного отдыха, привлечения родителей к совместной деятельности дошкольного учреждения и семьи. Это - общение с природой, смена обстановки, психологическая разгрузка и физическая активность. Спортивный туризм сближает родителей, детей и педагогов дошкольного учреждения, даёт прекрасную возможность создания атмосферы взаимопонимания и сотрудничества.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етсад\Desktop\ФОТО К ПЕДАНУ\abstract+backgrounds+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 descr="C:\Users\Детсад\Desktop\2712405_stock-photo-camping-theme-fram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8143932" cy="592935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672" y="1556792"/>
            <a:ext cx="5832648" cy="2349579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Создание условий для сохранения и укрепления здоровья детей через внедрение элементарных форм туризма.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428860" y="92867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етсад\Desktop\ФОТО К ПЕДАНУ\abstract+backgrounds+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Детсад\Desktop\2712405_stock-photo-camping-theme-fram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90"/>
            <a:ext cx="8215370" cy="62865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836712"/>
            <a:ext cx="6956846" cy="371165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1.Расширить педагогические знания родителей по вопросам важности физической активности детей и родителей, здорового образа жизни ;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2.Развивать у детей интерес к природному окружению, социуму, физической культуре и спорту;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3.Формировать у родителей и детей осознанное отношение к своему здоровью;</a:t>
            </a:r>
            <a:r>
              <a:rPr lang="ru-RU" sz="2000" dirty="0" smtClean="0"/>
              <a:t>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4.Воспитывать  у детей бережное отношение к природе, к родному краю.</a:t>
            </a:r>
            <a:r>
              <a:rPr lang="ru-RU" sz="2000" dirty="0" smtClean="0"/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етсад\Desktop\ФОТО К ПЕДАНУ\fon-priroda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Рисунок 7" descr="IMG-20180704-WA0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5" y="214290"/>
            <a:ext cx="3894690" cy="457203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IMG-20180704-WA00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1785926"/>
            <a:ext cx="4786347" cy="485778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етсад\Desktop\ФОТО К ПЕДАНУ\fon-priroda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5" y="0"/>
            <a:ext cx="95726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Детсад\Desktop\img_user_file_585805a109f3f_13.jpg"/>
          <p:cNvPicPr/>
          <p:nvPr/>
        </p:nvPicPr>
        <p:blipFill>
          <a:blip r:embed="rId3" cstate="print"/>
          <a:srcRect l="12720" t="25949" r="34367" b="21139"/>
          <a:stretch>
            <a:fillRect/>
          </a:stretch>
        </p:blipFill>
        <p:spPr bwMode="auto">
          <a:xfrm>
            <a:off x="-214346" y="0"/>
            <a:ext cx="4429156" cy="3786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  <a:softEdge rad="317500"/>
          </a:effectLst>
        </p:spPr>
      </p:pic>
      <p:pic>
        <p:nvPicPr>
          <p:cNvPr id="6" name="Рисунок 5" descr="C:\Users\Детсад\Desktop\ФОТО К ПЕДАНУ\IMG-20180526-WA001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5460000">
            <a:off x="4520336" y="1935629"/>
            <a:ext cx="4693190" cy="4875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Users\Детсад\Desktop\ФОТО К ПЕДАНУ\IMG-20180525-WA0008.jpg"/>
          <p:cNvPicPr/>
          <p:nvPr/>
        </p:nvPicPr>
        <p:blipFill>
          <a:blip r:embed="rId5"/>
          <a:srcRect b="33962"/>
          <a:stretch>
            <a:fillRect/>
          </a:stretch>
        </p:blipFill>
        <p:spPr bwMode="auto">
          <a:xfrm>
            <a:off x="-142908" y="3214686"/>
            <a:ext cx="4214841" cy="3643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етсад\Desktop\ФОТО К ПЕДАНУ\fon-priroda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286908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MG-20180704-WA00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57166"/>
            <a:ext cx="4500594" cy="450059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IMG-20180704-WA00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142853"/>
            <a:ext cx="4286247" cy="350046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IMG-20180704-WA003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993" y="3357562"/>
            <a:ext cx="4714908" cy="350043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етсад\Desktop\ФОТО К ПЕДАНУ\fon-priroda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Детсад\Desktop\IMG-20180608-WA00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28604"/>
            <a:ext cx="3929090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G-20180704-WA003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929190" cy="414338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IMG-20180704-WA004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050" y="2710754"/>
            <a:ext cx="4429156" cy="393295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132</Words>
  <Application>Microsoft Office PowerPoint</Application>
  <PresentationFormat>Экран (4:3)</PresentationFormat>
  <Paragraphs>32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Детсад</dc:creator>
  <cp:lastModifiedBy>Детсад</cp:lastModifiedBy>
  <cp:revision>114</cp:revision>
  <dcterms:created xsi:type="dcterms:W3CDTF">2018-06-10T12:04:30Z</dcterms:created>
  <dcterms:modified xsi:type="dcterms:W3CDTF">2018-07-04T03:49:49Z</dcterms:modified>
</cp:coreProperties>
</file>