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009900"/>
    <a:srgbClr val="008000"/>
    <a:srgbClr val="FF00FF"/>
    <a:srgbClr val="336600"/>
    <a:srgbClr val="00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88513-58B5-4ECA-B860-549662DCE54D}" type="datetimeFigureOut">
              <a:rPr lang="ru-RU" smtClean="0"/>
              <a:pPr/>
              <a:t>01.06.2017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10FC0-7E48-426D-B603-DD9930525B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88513-58B5-4ECA-B860-549662DCE54D}" type="datetimeFigureOut">
              <a:rPr lang="ru-RU" smtClean="0"/>
              <a:pPr/>
              <a:t>01.06.2017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10FC0-7E48-426D-B603-DD9930525B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88513-58B5-4ECA-B860-549662DCE54D}" type="datetimeFigureOut">
              <a:rPr lang="ru-RU" smtClean="0"/>
              <a:pPr/>
              <a:t>01.06.2017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10FC0-7E48-426D-B603-DD9930525B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88513-58B5-4ECA-B860-549662DCE54D}" type="datetimeFigureOut">
              <a:rPr lang="ru-RU" smtClean="0"/>
              <a:pPr/>
              <a:t>01.06.2017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10FC0-7E48-426D-B603-DD9930525B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88513-58B5-4ECA-B860-549662DCE54D}" type="datetimeFigureOut">
              <a:rPr lang="ru-RU" smtClean="0"/>
              <a:pPr/>
              <a:t>01.06.2017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10FC0-7E48-426D-B603-DD9930525B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88513-58B5-4ECA-B860-549662DCE54D}" type="datetimeFigureOut">
              <a:rPr lang="ru-RU" smtClean="0"/>
              <a:pPr/>
              <a:t>01.06.2017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10FC0-7E48-426D-B603-DD9930525B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88513-58B5-4ECA-B860-549662DCE54D}" type="datetimeFigureOut">
              <a:rPr lang="ru-RU" smtClean="0"/>
              <a:pPr/>
              <a:t>01.06.2017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10FC0-7E48-426D-B603-DD9930525B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88513-58B5-4ECA-B860-549662DCE54D}" type="datetimeFigureOut">
              <a:rPr lang="ru-RU" smtClean="0"/>
              <a:pPr/>
              <a:t>01.06.2017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10FC0-7E48-426D-B603-DD9930525B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88513-58B5-4ECA-B860-549662DCE54D}" type="datetimeFigureOut">
              <a:rPr lang="ru-RU" smtClean="0"/>
              <a:pPr/>
              <a:t>01.06.2017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10FC0-7E48-426D-B603-DD9930525B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88513-58B5-4ECA-B860-549662DCE54D}" type="datetimeFigureOut">
              <a:rPr lang="ru-RU" smtClean="0"/>
              <a:pPr/>
              <a:t>01.06.2017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10FC0-7E48-426D-B603-DD9930525B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88513-58B5-4ECA-B860-549662DCE54D}" type="datetimeFigureOut">
              <a:rPr lang="ru-RU" smtClean="0"/>
              <a:pPr/>
              <a:t>01.06.2017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10FC0-7E48-426D-B603-DD9930525B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88513-58B5-4ECA-B860-549662DCE54D}" type="datetimeFigureOut">
              <a:rPr lang="ru-RU" smtClean="0"/>
              <a:pPr/>
              <a:t>01.06.2017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10FC0-7E48-426D-B603-DD9930525B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проект 2017\для проекта 2111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28728" y="428604"/>
            <a:ext cx="6215106" cy="830997"/>
          </a:xfrm>
          <a:prstGeom prst="rect">
            <a:avLst/>
          </a:prstGeom>
          <a:solidFill>
            <a:srgbClr val="CCFF99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 «Детский сад № 4 «Березка»  пос. Новонежино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Шкотовского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муниципального района Приморского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края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7356" y="1928802"/>
            <a:ext cx="4935390" cy="954107"/>
          </a:xfrm>
          <a:prstGeom prst="rect">
            <a:avLst/>
          </a:prstGeom>
          <a:solidFill>
            <a:srgbClr val="CCFF99"/>
          </a:solidFill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</a:p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Путешествуем по горе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Пидан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4357686" y="4000504"/>
            <a:ext cx="2857520" cy="1169551"/>
          </a:xfrm>
          <a:prstGeom prst="rect">
            <a:avLst/>
          </a:prstGeom>
          <a:solidFill>
            <a:srgbClr val="CCFF99"/>
          </a:solidFill>
          <a:ln w="38100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автор: воспитатель Пронина М. М.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квалификационной категории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пос. Новонежино ,2017г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00034" y="5214950"/>
            <a:ext cx="2214578" cy="738664"/>
          </a:xfrm>
          <a:prstGeom prst="rect">
            <a:avLst/>
          </a:prstGeom>
          <a:solidFill>
            <a:srgbClr val="CCFF99"/>
          </a:solidFill>
          <a:ln w="38100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Паспорт проекта: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 проекта: краткосрочный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Детсад\Desktop\для проекта 2111\imgpreview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CCFF99"/>
            </a:solidFill>
          </a:ln>
        </p:spPr>
      </p:pic>
      <p:pic>
        <p:nvPicPr>
          <p:cNvPr id="3" name="Рисунок 2" descr="C:\Users\Детсад\Desktop\ФОТО\IMG-20170225-WA002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3" y="357167"/>
            <a:ext cx="4357719" cy="42148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 descr="C:\Users\Детсад\Desktop\ФОТО\IMG-20170225-WA0029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1928802"/>
            <a:ext cx="4857784" cy="47149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4357686" y="428604"/>
            <a:ext cx="4429155" cy="1298377"/>
          </a:xfrm>
          <a:prstGeom prst="ellipse">
            <a:avLst/>
          </a:prstGeom>
          <a:solidFill>
            <a:srgbClr val="92D050"/>
          </a:solidFill>
          <a:ln w="381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ОО Художественно-эстетическое развитие</a:t>
            </a:r>
          </a:p>
          <a:p>
            <a:pPr algn="ctr"/>
            <a:r>
              <a:rPr lang="ru-RU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НОД «Вечер на горе </a:t>
            </a:r>
            <a:r>
              <a:rPr lang="ru-RU" b="1" dirty="0" err="1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Пидан</a:t>
            </a:r>
            <a:r>
              <a:rPr lang="ru-RU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Детсад\Desktop\для проекта 2111\imgpreview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C:\Users\Детсад\Desktop\ФОТО\IMG-20170225-WA003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5" y="1201340"/>
            <a:ext cx="7572428" cy="5085180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2000232" y="142852"/>
            <a:ext cx="5429288" cy="646331"/>
          </a:xfrm>
          <a:prstGeom prst="rect">
            <a:avLst/>
          </a:prstGeom>
          <a:solidFill>
            <a:srgbClr val="CCFF99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ОО Художественно-эстетическое развитие</a:t>
            </a:r>
          </a:p>
          <a:p>
            <a:pPr algn="ctr"/>
            <a:r>
              <a:rPr lang="ru-RU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НОД «Вечер на горе </a:t>
            </a:r>
            <a:r>
              <a:rPr lang="ru-RU" b="1" dirty="0" err="1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Пидан</a:t>
            </a:r>
            <a:r>
              <a:rPr lang="ru-RU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Детсад\Desktop\для проекта 2111\imgpreview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C:\Users\Детсад\Desktop\ФОТО\IMG-20170225-WA001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5" y="357167"/>
            <a:ext cx="4000527" cy="4214841"/>
          </a:xfrm>
          <a:prstGeom prst="rect">
            <a:avLst/>
          </a:prstGeom>
          <a:ln w="190500" cap="sq">
            <a:solidFill>
              <a:srgbClr val="CCFF99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C:\Users\Детсад\Desktop\ФОТО\IMG-20170225-WA0011.jpg"/>
          <p:cNvPicPr/>
          <p:nvPr/>
        </p:nvPicPr>
        <p:blipFill>
          <a:blip r:embed="rId4"/>
          <a:srcRect r="7937"/>
          <a:stretch>
            <a:fillRect/>
          </a:stretch>
        </p:blipFill>
        <p:spPr bwMode="auto">
          <a:xfrm>
            <a:off x="4429124" y="2000240"/>
            <a:ext cx="4143404" cy="4429156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4857753" y="500042"/>
            <a:ext cx="2714644" cy="923330"/>
          </a:xfrm>
          <a:prstGeom prst="rect">
            <a:avLst/>
          </a:prstGeom>
          <a:solidFill>
            <a:srgbClr val="CCFF99"/>
          </a:solidFill>
          <a:ln w="38100">
            <a:solidFill>
              <a:srgbClr val="0099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ОО Физическое развитие </a:t>
            </a:r>
          </a:p>
          <a:p>
            <a:pPr algn="ctr"/>
            <a:r>
              <a:rPr lang="ru-RU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НОД «Мы –туристы»</a:t>
            </a:r>
            <a:endParaRPr lang="ru-RU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Детсад\Desktop\для проекта 2111\imgpreview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C:\Users\Детсад\Desktop\ФОТО\IMG-20170225-WA001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71480"/>
            <a:ext cx="4143404" cy="4786347"/>
          </a:xfrm>
          <a:prstGeom prst="rect">
            <a:avLst/>
          </a:prstGeom>
          <a:ln w="190500" cap="sq">
            <a:solidFill>
              <a:srgbClr val="0099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C:\Users\Детсад\Desktop\ФОТО\IMG-20170225-WA0014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1643050"/>
            <a:ext cx="4643470" cy="4765158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4500562" y="214290"/>
            <a:ext cx="4643438" cy="1428214"/>
          </a:xfrm>
          <a:prstGeom prst="ellipse">
            <a:avLst/>
          </a:prstGeom>
          <a:solidFill>
            <a:srgbClr val="CCFF99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Оформление альбома</a:t>
            </a:r>
          </a:p>
          <a:p>
            <a:pPr algn="ctr"/>
            <a:r>
              <a:rPr lang="ru-RU" sz="20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«Волшебная природа горы </a:t>
            </a:r>
            <a:r>
              <a:rPr lang="ru-RU" sz="2000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Пидан</a:t>
            </a:r>
            <a:r>
              <a:rPr lang="ru-RU" sz="20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Детсад\Desktop\для проекта 2111\imgpreview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F:\фото для проекта 22\IMG-20170217-WA002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57167"/>
            <a:ext cx="7358113" cy="40005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285852" y="4929199"/>
            <a:ext cx="6643733" cy="1173420"/>
          </a:xfrm>
          <a:prstGeom prst="flowChartPunchedTape">
            <a:avLst/>
          </a:prstGeom>
          <a:solidFill>
            <a:srgbClr val="CCFF99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9900"/>
                </a:solidFill>
              </a:rPr>
              <a:t>  СПАСИБО   ЗА  ВНИМАНИЕ</a:t>
            </a:r>
            <a:r>
              <a:rPr lang="ru-RU" sz="4000" dirty="0" smtClean="0">
                <a:solidFill>
                  <a:srgbClr val="009900"/>
                </a:solidFill>
              </a:rPr>
              <a:t>!</a:t>
            </a:r>
            <a:endParaRPr lang="ru-RU" sz="4000" dirty="0">
              <a:solidFill>
                <a:srgbClr val="0099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Детсад\Desktop\для проекта 2111\Копия 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214414" y="1857364"/>
            <a:ext cx="6858048" cy="3646051"/>
          </a:xfrm>
          <a:prstGeom prst="round2SameRect">
            <a:avLst/>
          </a:prstGeom>
          <a:solidFill>
            <a:srgbClr val="CCFF99"/>
          </a:solidFill>
          <a:ln w="57150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 проекта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информационно- социальный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3366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Продукт проекта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оформление альбома фотографий   "Волшебная природа горы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3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Пидан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", выставка детских рисунков "Вечер на горе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3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Пидан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3366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Итоговое мероприятие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 Экологическая викторина "Знатоки природы"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3366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Девиз проекта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Природа так обо всем позаботилась, что повсюду  ты находишь, чему учиться. (Леонардо да Винчи)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3366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Участники проекта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дети, родители, воспитатель.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3366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Целевая аудитория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дети (5-7 лет)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33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Детсад\Desktop\для проекта 2111\img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500034" y="500042"/>
            <a:ext cx="8286808" cy="4893647"/>
          </a:xfrm>
          <a:prstGeom prst="rect">
            <a:avLst/>
          </a:prstGeom>
          <a:solidFill>
            <a:srgbClr val="CCFF99"/>
          </a:solidFill>
          <a:ln w="381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Актуальность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: Сегодня, как никогда проблема бережного отношения к природе  приобретает  особую актуальность  и остроту. Именно  в период дошкольного детства  происходит становление человеческой личности и формирование начал экологической культуры. Мы живем в уникальном месте, где находятся удивительные памятники  и творения природы. Одно из этих творений -гора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Ливадийская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или больше известная ,как гора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Пидан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Ни для кого не секрет, что число любителей покорить это места растет год от года. В выходные дни число туристов достигает 1.5 тысячи человек. А ведь человек покоряя природу,  неизменно оставляет в ней свой след. Есть пословица "Один человек оставляет в лесу след, сто человек -тропу, тысяча- пустыню". И чтобы уникальные  родные места не превратились в пустыню, мы должны разбудить в наших детях интерес и бережное отношение к  местам родной природы, к окружающему миру, правильному поведению в природе.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Формирование у детей осознанно- правильного отношения к памятникам и достопримечательностям родной природы.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 Систематизировать знания  об объектах родной природы;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формировать знания о  родной природе и ее достопримечательностях,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развивать сопереживания к бедам природы, желание бороться за её сохранение;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-расширять представления об охране природы;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познавательный интерес через чтение  художественной литературы, пословиц поговорок, загадок о природе;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воспитывать чуткое отношение к природе, потребность любить и беречь ее, сохранить для потомков.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Детсад\Desktop\для проекта 2111\post-428017-12588866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85852" y="1071546"/>
            <a:ext cx="7000924" cy="3132773"/>
          </a:xfrm>
          <a:prstGeom prst="roundRect">
            <a:avLst/>
          </a:prstGeom>
          <a:solidFill>
            <a:srgbClr val="CCFF99"/>
          </a:solidFill>
          <a:ln w="381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Ожидаемый результат: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-Повышение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уровня знаний по экологии у воспитанников,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проявление воспитанниками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устойчивого, познавательного интереса к   родной природе и ее знаменитым местам;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-Осознание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детьми и взрослыми значимости изучения природы родных мест , заботливого и бережного отношения к ним;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Накопление детьми эмоционально позитивного опыта 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C:\Users\Детсад\Desktop\для проекта 2111\imgpreview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6" name="Picture 4" descr="C:\Users\Детсад\Desktop\ФОТО\IMG-20170225-WA00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536" y="214290"/>
            <a:ext cx="4105712" cy="46015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"/>
          </a:effectLst>
        </p:spPr>
      </p:pic>
      <p:pic>
        <p:nvPicPr>
          <p:cNvPr id="18437" name="Picture 5" descr="C:\Users\Детсад\Desktop\ФОТО\IMG-20170225-WA00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857232"/>
            <a:ext cx="3929090" cy="50720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214282" y="5214950"/>
            <a:ext cx="4429155" cy="1298377"/>
          </a:xfrm>
          <a:prstGeom prst="ellipse">
            <a:avLst/>
          </a:prstGeom>
          <a:solidFill>
            <a:srgbClr val="92D050"/>
          </a:solidFill>
          <a:ln w="38100">
            <a:solidFill>
              <a:srgbClr val="0099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Дидактическая игры: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«Съедобное-несъедобное»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«Посади детку на ветку</a:t>
            </a:r>
            <a:r>
              <a:rPr lang="ru-RU" b="1" dirty="0" smtClean="0">
                <a:solidFill>
                  <a:srgbClr val="7030A0"/>
                </a:solidFill>
              </a:rPr>
              <a:t>»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Детсад\Desktop\для проекта 2111\imgpreview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C:\Users\Детсад\Desktop\ФОТО\IMG-20170225-WA0048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214422"/>
            <a:ext cx="7899434" cy="50006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2285984" y="500042"/>
            <a:ext cx="4823549" cy="369332"/>
          </a:xfrm>
          <a:prstGeom prst="rect">
            <a:avLst/>
          </a:prstGeom>
          <a:solidFill>
            <a:srgbClr val="CCFF99"/>
          </a:solidFill>
          <a:ln w="381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Просмотр презентации «Легенды </a:t>
            </a:r>
            <a:r>
              <a:rPr lang="ru-RU" b="1" dirty="0" err="1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Пидана</a:t>
            </a:r>
            <a:r>
              <a:rPr lang="ru-RU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Детсад\Desktop\для проекта 2111\imgpreview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C:\Users\джон\Desktop\IMG-20170314-WA001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14291"/>
            <a:ext cx="4214843" cy="4286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 descr="C:\Users\джон\Desktop\IMG-20170314-WA001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500174"/>
            <a:ext cx="3929089" cy="4533913"/>
          </a:xfrm>
          <a:prstGeom prst="rect">
            <a:avLst/>
          </a:prstGeom>
          <a:ln w="190500" cap="sq">
            <a:solidFill>
              <a:srgbClr val="CCFF99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428597" y="4929198"/>
            <a:ext cx="4286280" cy="1298377"/>
          </a:xfrm>
          <a:prstGeom prst="ellipse">
            <a:avLst/>
          </a:prstGeom>
          <a:solidFill>
            <a:srgbClr val="92D050"/>
          </a:solidFill>
          <a:ln w="38100">
            <a:solidFill>
              <a:srgbClr val="CCFF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Комплекс утренней гимнастики</a:t>
            </a:r>
          </a:p>
          <a:p>
            <a:pPr algn="ctr"/>
            <a:r>
              <a:rPr lang="ru-RU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«Веселые туристы»</a:t>
            </a:r>
            <a:endParaRPr lang="ru-RU" b="1" dirty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Детсад\Desktop\для проекта 2111\imgpreview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C:\Users\Детсад\Desktop\ФОТО\IMG-20170225-WA003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3" y="642918"/>
            <a:ext cx="3929089" cy="47149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C:\Users\Детсад\Desktop\ФОТО\IMG-20170225-WA0044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2071678"/>
            <a:ext cx="4143404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786314" y="571480"/>
            <a:ext cx="3286148" cy="1328023"/>
          </a:xfrm>
          <a:prstGeom prst="flowChartAlternateProcess">
            <a:avLst/>
          </a:prstGeom>
          <a:solidFill>
            <a:srgbClr val="CCFF99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ОО Познавательное развитие</a:t>
            </a:r>
          </a:p>
          <a:p>
            <a:pPr algn="ctr"/>
            <a:r>
              <a:rPr lang="ru-RU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НОД «Путешествуем по горе </a:t>
            </a:r>
            <a:r>
              <a:rPr lang="ru-RU" b="1" dirty="0" err="1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Пидан</a:t>
            </a:r>
            <a:r>
              <a:rPr lang="ru-RU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Детсад\Desktop\для проекта 2111\imgpreview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C:\Users\Детсад\Desktop\ФОТО\IMG-20170225-WA0038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5" y="285728"/>
            <a:ext cx="3857652" cy="4429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C:\Users\Детсад\Desktop\ФОТО\IMG-20170225-WA0035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1643050"/>
            <a:ext cx="4500594" cy="47863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4857752" y="428604"/>
            <a:ext cx="3929090" cy="923330"/>
          </a:xfrm>
          <a:prstGeom prst="rect">
            <a:avLst/>
          </a:prstGeom>
          <a:solidFill>
            <a:srgbClr val="CCFF99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ОО Познавательное развитие</a:t>
            </a:r>
          </a:p>
          <a:p>
            <a:pPr algn="ctr"/>
            <a:r>
              <a:rPr lang="ru-RU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НОД «Путешествуем по горе </a:t>
            </a:r>
            <a:r>
              <a:rPr lang="ru-RU" b="1" dirty="0" err="1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Пидан</a:t>
            </a:r>
            <a:r>
              <a:rPr lang="ru-RU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474</Words>
  <Application>Microsoft Office PowerPoint</Application>
  <PresentationFormat>Экран (4:3)</PresentationFormat>
  <Paragraphs>45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Детсад</dc:creator>
  <cp:lastModifiedBy>Детсад</cp:lastModifiedBy>
  <cp:revision>13</cp:revision>
  <dcterms:created xsi:type="dcterms:W3CDTF">2017-06-01T03:06:52Z</dcterms:created>
  <dcterms:modified xsi:type="dcterms:W3CDTF">2017-06-01T06:30:03Z</dcterms:modified>
</cp:coreProperties>
</file>