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7" r:id="rId2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59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0538E85-9FD5-42FD-AD48-2520FA553586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335FDB66-5D1D-4215-AC12-F7590DEA43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5FDB66-5D1D-4215-AC12-F7590DEA43B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831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E51E-516B-4155-86F9-935A6DCE85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B9D1-B40F-4EDB-A20B-ABDE692B8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E51E-516B-4155-86F9-935A6DCE85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B9D1-B40F-4EDB-A20B-ABDE692B8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E51E-516B-4155-86F9-935A6DCE85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B9D1-B40F-4EDB-A20B-ABDE692B8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E51E-516B-4155-86F9-935A6DCE85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B9D1-B40F-4EDB-A20B-ABDE692B8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E51E-516B-4155-86F9-935A6DCE85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B9D1-B40F-4EDB-A20B-ABDE692B8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E51E-516B-4155-86F9-935A6DCE85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B9D1-B40F-4EDB-A20B-ABDE692B8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E51E-516B-4155-86F9-935A6DCE85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B9D1-B40F-4EDB-A20B-ABDE692B8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E51E-516B-4155-86F9-935A6DCE85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B9D1-B40F-4EDB-A20B-ABDE692B8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E51E-516B-4155-86F9-935A6DCE85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B9D1-B40F-4EDB-A20B-ABDE692B8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E51E-516B-4155-86F9-935A6DCE85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B9D1-B40F-4EDB-A20B-ABDE692B8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E51E-516B-4155-86F9-935A6DCE85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B9D1-B40F-4EDB-A20B-ABDE692B8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9E51E-516B-4155-86F9-935A6DCE85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9B9D1-B40F-4EDB-A20B-ABDE692B8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8167D-03FD-4D38-B4A0-2C8E5083AAE1}"/>
              </a:ext>
            </a:extLst>
          </p:cNvPr>
          <p:cNvSpPr txBox="1"/>
          <p:nvPr/>
        </p:nvSpPr>
        <p:spPr>
          <a:xfrm>
            <a:off x="1187624" y="260648"/>
            <a:ext cx="6120680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 ОРГАНЫ УПРАВЛЕНИЯ В МБДОУ № 4 «БЕРЕЗКА»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6C7868-E33A-43F3-B833-3CDE4ADE7FBD}"/>
              </a:ext>
            </a:extLst>
          </p:cNvPr>
          <p:cNvSpPr txBox="1"/>
          <p:nvPr/>
        </p:nvSpPr>
        <p:spPr>
          <a:xfrm>
            <a:off x="2339751" y="666980"/>
            <a:ext cx="4032448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МБДОУ № 4 «Березка» </a:t>
            </a:r>
          </a:p>
          <a:p>
            <a:pPr algn="ctr"/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Жирова Татьяна Николаевна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94B6B4-412A-44E3-82AD-8BE7AF158B59}"/>
              </a:ext>
            </a:extLst>
          </p:cNvPr>
          <p:cNvSpPr txBox="1"/>
          <p:nvPr/>
        </p:nvSpPr>
        <p:spPr>
          <a:xfrm>
            <a:off x="323519" y="1467572"/>
            <a:ext cx="839728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Коллегиальные органы управления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D3B7B327-E71F-41EC-8EA5-66ECA8B76E50}"/>
              </a:ext>
            </a:extLst>
          </p:cNvPr>
          <p:cNvCxnSpPr>
            <a:cxnSpLocks/>
          </p:cNvCxnSpPr>
          <p:nvPr/>
        </p:nvCxnSpPr>
        <p:spPr>
          <a:xfrm flipV="1">
            <a:off x="3131840" y="1251756"/>
            <a:ext cx="0" cy="215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7BEACBC6-2945-4D23-AA0E-682E7E7CBFFD}"/>
              </a:ext>
            </a:extLst>
          </p:cNvPr>
          <p:cNvCxnSpPr>
            <a:cxnSpLocks/>
          </p:cNvCxnSpPr>
          <p:nvPr/>
        </p:nvCxnSpPr>
        <p:spPr>
          <a:xfrm flipV="1">
            <a:off x="5004049" y="1251756"/>
            <a:ext cx="0" cy="215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22B7248-FCB5-4B97-AAEE-0DE622FADFB0}"/>
              </a:ext>
            </a:extLst>
          </p:cNvPr>
          <p:cNvSpPr txBox="1"/>
          <p:nvPr/>
        </p:nvSpPr>
        <p:spPr>
          <a:xfrm>
            <a:off x="1896363" y="2194350"/>
            <a:ext cx="27363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совет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04BC77-49FD-439E-8490-82006F09CDF0}"/>
              </a:ext>
            </a:extLst>
          </p:cNvPr>
          <p:cNvSpPr txBox="1"/>
          <p:nvPr/>
        </p:nvSpPr>
        <p:spPr>
          <a:xfrm>
            <a:off x="5047452" y="2236929"/>
            <a:ext cx="2649495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собрание трудового коллектива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2F503B3-C611-4A28-AAD4-4C61230197BF}"/>
              </a:ext>
            </a:extLst>
          </p:cNvPr>
          <p:cNvSpPr txBox="1"/>
          <p:nvPr/>
        </p:nvSpPr>
        <p:spPr>
          <a:xfrm>
            <a:off x="1857947" y="2845623"/>
            <a:ext cx="1696704" cy="28623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Хозяйственная служба</a:t>
            </a:r>
          </a:p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хозяйством </a:t>
            </a:r>
            <a:r>
              <a:rPr lang="ru-RU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Мироненко Венера </a:t>
            </a:r>
            <a:r>
              <a:rPr lang="ru-RU" sz="1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Рафисовна</a:t>
            </a:r>
            <a:endParaRPr lang="ru-RU" sz="1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Секретарь-машинистка</a:t>
            </a:r>
          </a:p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Помощники воспитателей</a:t>
            </a:r>
          </a:p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Кастелянша</a:t>
            </a:r>
          </a:p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Рабочий по стирке</a:t>
            </a:r>
          </a:p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Уборщик служебных помещений</a:t>
            </a:r>
          </a:p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Дворник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9BED25E-BC59-462E-A59A-F9C674044716}"/>
              </a:ext>
            </a:extLst>
          </p:cNvPr>
          <p:cNvSpPr txBox="1"/>
          <p:nvPr/>
        </p:nvSpPr>
        <p:spPr>
          <a:xfrm>
            <a:off x="3651868" y="3167597"/>
            <a:ext cx="1487505" cy="150810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служба</a:t>
            </a:r>
          </a:p>
          <a:p>
            <a:pPr algn="ctr"/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ФАП </a:t>
            </a:r>
          </a:p>
          <a:p>
            <a:pPr algn="ctr"/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пос. Новонежино</a:t>
            </a:r>
          </a:p>
          <a:p>
            <a:pPr algn="ctr"/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медицинская сестра </a:t>
            </a:r>
          </a:p>
          <a:p>
            <a:pPr algn="ctr"/>
            <a:r>
              <a:rPr lang="ru-RU" sz="13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Чуленкова</a:t>
            </a:r>
            <a:r>
              <a:rPr lang="ru-RU" sz="13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Я.А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D1ACD7F-8FBA-40C3-AA0D-58BB593C3D67}"/>
              </a:ext>
            </a:extLst>
          </p:cNvPr>
          <p:cNvSpPr txBox="1"/>
          <p:nvPr/>
        </p:nvSpPr>
        <p:spPr>
          <a:xfrm>
            <a:off x="5227761" y="3167597"/>
            <a:ext cx="1324459" cy="24622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организации питания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Повар </a:t>
            </a:r>
          </a:p>
          <a:p>
            <a:pPr algn="ctr"/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Широкорад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Т.Г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Нурова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Е.Н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Кухонный рабочий</a:t>
            </a:r>
          </a:p>
          <a:p>
            <a:pPr algn="ctr"/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Журавлева В.А.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6A799BD-257E-4CF4-95B9-74B3F1400240}"/>
              </a:ext>
            </a:extLst>
          </p:cNvPr>
          <p:cNvSpPr txBox="1"/>
          <p:nvPr/>
        </p:nvSpPr>
        <p:spPr>
          <a:xfrm>
            <a:off x="6677065" y="3141330"/>
            <a:ext cx="2071399" cy="22467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по обеспечению безопасности жизнедеятельности ГО ЧС, охрана  труда, пожарная безопасность</a:t>
            </a:r>
          </a:p>
          <a:p>
            <a:pPr algn="ctr"/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Жирова Татьяна Николаевна</a:t>
            </a:r>
          </a:p>
          <a:p>
            <a:pPr algn="ctr"/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Мироненко Венера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Рафисовна</a:t>
            </a:r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E361A16-A0F1-446E-8B4B-1B9088B87D84}"/>
              </a:ext>
            </a:extLst>
          </p:cNvPr>
          <p:cNvSpPr txBox="1"/>
          <p:nvPr/>
        </p:nvSpPr>
        <p:spPr>
          <a:xfrm>
            <a:off x="370862" y="3152457"/>
            <a:ext cx="1389868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Педсостав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Методическая служба</a:t>
            </a:r>
          </a:p>
          <a:p>
            <a:endParaRPr lang="ru-RU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82491CE-8614-4D1B-8EA8-1370FDD47D7F}"/>
              </a:ext>
            </a:extLst>
          </p:cNvPr>
          <p:cNvSpPr txBox="1"/>
          <p:nvPr/>
        </p:nvSpPr>
        <p:spPr>
          <a:xfrm>
            <a:off x="370862" y="4381073"/>
            <a:ext cx="1389868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Музыкальный</a:t>
            </a:r>
          </a:p>
          <a:p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руководитель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D5AD6EE-BA92-4B6E-BF12-7B3ECF1EB9C4}"/>
              </a:ext>
            </a:extLst>
          </p:cNvPr>
          <p:cNvSpPr txBox="1"/>
          <p:nvPr/>
        </p:nvSpPr>
        <p:spPr>
          <a:xfrm>
            <a:off x="323527" y="6366308"/>
            <a:ext cx="8424927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Родители, дети</a:t>
            </a:r>
          </a:p>
        </p:txBody>
      </p: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84C2AA6B-115B-4D30-B906-3E876F5EE433}"/>
              </a:ext>
            </a:extLst>
          </p:cNvPr>
          <p:cNvCxnSpPr>
            <a:cxnSpLocks/>
          </p:cNvCxnSpPr>
          <p:nvPr/>
        </p:nvCxnSpPr>
        <p:spPr>
          <a:xfrm flipH="1" flipV="1">
            <a:off x="357040" y="1847969"/>
            <a:ext cx="13822" cy="451833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527B31D8-47E4-4C48-BF44-EEB5CF20C6A6}"/>
              </a:ext>
            </a:extLst>
          </p:cNvPr>
          <p:cNvCxnSpPr>
            <a:cxnSpLocks/>
          </p:cNvCxnSpPr>
          <p:nvPr/>
        </p:nvCxnSpPr>
        <p:spPr>
          <a:xfrm>
            <a:off x="8748454" y="1765745"/>
            <a:ext cx="0" cy="450213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>
            <a:extLst>
              <a:ext uri="{FF2B5EF4-FFF2-40B4-BE49-F238E27FC236}">
                <a16:creationId xmlns:a16="http://schemas.microsoft.com/office/drawing/2014/main" id="{FDDA6E91-BFA4-4618-92CD-8899D12A1FA7}"/>
              </a:ext>
            </a:extLst>
          </p:cNvPr>
          <p:cNvCxnSpPr>
            <a:cxnSpLocks/>
          </p:cNvCxnSpPr>
          <p:nvPr/>
        </p:nvCxnSpPr>
        <p:spPr>
          <a:xfrm>
            <a:off x="539552" y="1809178"/>
            <a:ext cx="0" cy="1332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>
            <a:extLst>
              <a:ext uri="{FF2B5EF4-FFF2-40B4-BE49-F238E27FC236}">
                <a16:creationId xmlns:a16="http://schemas.microsoft.com/office/drawing/2014/main" id="{97A9505A-D379-4DA7-BD72-010646B10D3A}"/>
              </a:ext>
            </a:extLst>
          </p:cNvPr>
          <p:cNvCxnSpPr>
            <a:cxnSpLocks/>
          </p:cNvCxnSpPr>
          <p:nvPr/>
        </p:nvCxnSpPr>
        <p:spPr>
          <a:xfrm flipV="1">
            <a:off x="1065796" y="1809178"/>
            <a:ext cx="9352" cy="13321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>
            <a:extLst>
              <a:ext uri="{FF2B5EF4-FFF2-40B4-BE49-F238E27FC236}">
                <a16:creationId xmlns:a16="http://schemas.microsoft.com/office/drawing/2014/main" id="{6CF74386-7AA4-4286-A229-4F007378D44F}"/>
              </a:ext>
            </a:extLst>
          </p:cNvPr>
          <p:cNvCxnSpPr>
            <a:cxnSpLocks/>
          </p:cNvCxnSpPr>
          <p:nvPr/>
        </p:nvCxnSpPr>
        <p:spPr>
          <a:xfrm flipV="1">
            <a:off x="2684048" y="1836905"/>
            <a:ext cx="0" cy="3574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 стрелкой 50">
            <a:extLst>
              <a:ext uri="{FF2B5EF4-FFF2-40B4-BE49-F238E27FC236}">
                <a16:creationId xmlns:a16="http://schemas.microsoft.com/office/drawing/2014/main" id="{43AD4E83-3296-4CCF-86D6-8F8860E33A87}"/>
              </a:ext>
            </a:extLst>
          </p:cNvPr>
          <p:cNvCxnSpPr>
            <a:cxnSpLocks/>
          </p:cNvCxnSpPr>
          <p:nvPr/>
        </p:nvCxnSpPr>
        <p:spPr>
          <a:xfrm>
            <a:off x="6228184" y="1809178"/>
            <a:ext cx="0" cy="427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 стрелкой 54">
            <a:extLst>
              <a:ext uri="{FF2B5EF4-FFF2-40B4-BE49-F238E27FC236}">
                <a16:creationId xmlns:a16="http://schemas.microsoft.com/office/drawing/2014/main" id="{8BFA268A-0D44-4F75-8E37-B3D89020A917}"/>
              </a:ext>
            </a:extLst>
          </p:cNvPr>
          <p:cNvCxnSpPr>
            <a:cxnSpLocks/>
          </p:cNvCxnSpPr>
          <p:nvPr/>
        </p:nvCxnSpPr>
        <p:spPr>
          <a:xfrm flipV="1">
            <a:off x="6835767" y="1809178"/>
            <a:ext cx="0" cy="427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 стрелкой 63">
            <a:extLst>
              <a:ext uri="{FF2B5EF4-FFF2-40B4-BE49-F238E27FC236}">
                <a16:creationId xmlns:a16="http://schemas.microsoft.com/office/drawing/2014/main" id="{F482ACDA-A164-4491-AD79-99C616B2BC97}"/>
              </a:ext>
            </a:extLst>
          </p:cNvPr>
          <p:cNvCxnSpPr>
            <a:cxnSpLocks/>
          </p:cNvCxnSpPr>
          <p:nvPr/>
        </p:nvCxnSpPr>
        <p:spPr>
          <a:xfrm>
            <a:off x="2684048" y="1251755"/>
            <a:ext cx="0" cy="215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 стрелкой 68">
            <a:extLst>
              <a:ext uri="{FF2B5EF4-FFF2-40B4-BE49-F238E27FC236}">
                <a16:creationId xmlns:a16="http://schemas.microsoft.com/office/drawing/2014/main" id="{C08AE40B-15BF-49E6-AD30-096CAC11AB92}"/>
              </a:ext>
            </a:extLst>
          </p:cNvPr>
          <p:cNvCxnSpPr>
            <a:cxnSpLocks/>
          </p:cNvCxnSpPr>
          <p:nvPr/>
        </p:nvCxnSpPr>
        <p:spPr>
          <a:xfrm>
            <a:off x="5364088" y="1251755"/>
            <a:ext cx="0" cy="215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Прямая со стрелкой 74">
            <a:extLst>
              <a:ext uri="{FF2B5EF4-FFF2-40B4-BE49-F238E27FC236}">
                <a16:creationId xmlns:a16="http://schemas.microsoft.com/office/drawing/2014/main" id="{E96CD04B-1871-42DE-9CE2-51F479BE6989}"/>
              </a:ext>
            </a:extLst>
          </p:cNvPr>
          <p:cNvCxnSpPr>
            <a:cxnSpLocks/>
          </p:cNvCxnSpPr>
          <p:nvPr/>
        </p:nvCxnSpPr>
        <p:spPr>
          <a:xfrm flipV="1">
            <a:off x="2684048" y="2563682"/>
            <a:ext cx="0" cy="258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Прямая со стрелкой 78">
            <a:extLst>
              <a:ext uri="{FF2B5EF4-FFF2-40B4-BE49-F238E27FC236}">
                <a16:creationId xmlns:a16="http://schemas.microsoft.com/office/drawing/2014/main" id="{9A830562-3CA0-4898-B9BD-90D5CC341D73}"/>
              </a:ext>
            </a:extLst>
          </p:cNvPr>
          <p:cNvCxnSpPr>
            <a:cxnSpLocks/>
          </p:cNvCxnSpPr>
          <p:nvPr/>
        </p:nvCxnSpPr>
        <p:spPr>
          <a:xfrm>
            <a:off x="3131840" y="2563682"/>
            <a:ext cx="0" cy="2819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Прямая со стрелкой 84">
            <a:extLst>
              <a:ext uri="{FF2B5EF4-FFF2-40B4-BE49-F238E27FC236}">
                <a16:creationId xmlns:a16="http://schemas.microsoft.com/office/drawing/2014/main" id="{C37C0394-0CA3-4D86-A5CF-A2B39D6EEAD9}"/>
              </a:ext>
            </a:extLst>
          </p:cNvPr>
          <p:cNvCxnSpPr>
            <a:cxnSpLocks/>
          </p:cNvCxnSpPr>
          <p:nvPr/>
        </p:nvCxnSpPr>
        <p:spPr>
          <a:xfrm flipV="1">
            <a:off x="4630618" y="2500213"/>
            <a:ext cx="36207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Прямая со стрелкой 89">
            <a:extLst>
              <a:ext uri="{FF2B5EF4-FFF2-40B4-BE49-F238E27FC236}">
                <a16:creationId xmlns:a16="http://schemas.microsoft.com/office/drawing/2014/main" id="{0121BB4D-7D78-44D5-AE7D-5BCBBB225ACB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3264515" y="1809178"/>
            <a:ext cx="0" cy="385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Прямая со стрелкой 95">
            <a:extLst>
              <a:ext uri="{FF2B5EF4-FFF2-40B4-BE49-F238E27FC236}">
                <a16:creationId xmlns:a16="http://schemas.microsoft.com/office/drawing/2014/main" id="{2D491803-19EA-4542-99C8-0A7D871E4BBC}"/>
              </a:ext>
            </a:extLst>
          </p:cNvPr>
          <p:cNvCxnSpPr/>
          <p:nvPr/>
        </p:nvCxnSpPr>
        <p:spPr>
          <a:xfrm>
            <a:off x="8388424" y="1847969"/>
            <a:ext cx="0" cy="1304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Прямая со стрелкой 97">
            <a:extLst>
              <a:ext uri="{FF2B5EF4-FFF2-40B4-BE49-F238E27FC236}">
                <a16:creationId xmlns:a16="http://schemas.microsoft.com/office/drawing/2014/main" id="{77E5C100-5878-4460-8BD6-A777A6E378F7}"/>
              </a:ext>
            </a:extLst>
          </p:cNvPr>
          <p:cNvCxnSpPr>
            <a:cxnSpLocks/>
          </p:cNvCxnSpPr>
          <p:nvPr/>
        </p:nvCxnSpPr>
        <p:spPr>
          <a:xfrm flipV="1">
            <a:off x="7960851" y="1809178"/>
            <a:ext cx="0" cy="1321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Прямая со стрелкой 104">
            <a:extLst>
              <a:ext uri="{FF2B5EF4-FFF2-40B4-BE49-F238E27FC236}">
                <a16:creationId xmlns:a16="http://schemas.microsoft.com/office/drawing/2014/main" id="{4ADBFA86-1657-4320-8F6B-EB72FA7D8C8E}"/>
              </a:ext>
            </a:extLst>
          </p:cNvPr>
          <p:cNvCxnSpPr>
            <a:cxnSpLocks/>
          </p:cNvCxnSpPr>
          <p:nvPr/>
        </p:nvCxnSpPr>
        <p:spPr>
          <a:xfrm flipV="1">
            <a:off x="611560" y="4168120"/>
            <a:ext cx="0" cy="212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Прямая со стрелкой 109">
            <a:extLst>
              <a:ext uri="{FF2B5EF4-FFF2-40B4-BE49-F238E27FC236}">
                <a16:creationId xmlns:a16="http://schemas.microsoft.com/office/drawing/2014/main" id="{F8D905CB-B14B-4C91-96E4-E8139890650E}"/>
              </a:ext>
            </a:extLst>
          </p:cNvPr>
          <p:cNvCxnSpPr>
            <a:cxnSpLocks/>
          </p:cNvCxnSpPr>
          <p:nvPr/>
        </p:nvCxnSpPr>
        <p:spPr>
          <a:xfrm>
            <a:off x="1252477" y="4168120"/>
            <a:ext cx="0" cy="212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Прямая со стрелкой 115">
            <a:extLst>
              <a:ext uri="{FF2B5EF4-FFF2-40B4-BE49-F238E27FC236}">
                <a16:creationId xmlns:a16="http://schemas.microsoft.com/office/drawing/2014/main" id="{313D1B12-5090-4AB3-96C2-067C0017C4AA}"/>
              </a:ext>
            </a:extLst>
          </p:cNvPr>
          <p:cNvCxnSpPr/>
          <p:nvPr/>
        </p:nvCxnSpPr>
        <p:spPr>
          <a:xfrm>
            <a:off x="2843808" y="5707945"/>
            <a:ext cx="0" cy="658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Прямая со стрелкой 117">
            <a:extLst>
              <a:ext uri="{FF2B5EF4-FFF2-40B4-BE49-F238E27FC236}">
                <a16:creationId xmlns:a16="http://schemas.microsoft.com/office/drawing/2014/main" id="{71DE77C3-7A0F-482C-AD2E-CB412C1E61BB}"/>
              </a:ext>
            </a:extLst>
          </p:cNvPr>
          <p:cNvCxnSpPr>
            <a:stCxn id="18" idx="2"/>
          </p:cNvCxnSpPr>
          <p:nvPr/>
        </p:nvCxnSpPr>
        <p:spPr>
          <a:xfrm>
            <a:off x="4395621" y="4675702"/>
            <a:ext cx="25965" cy="1690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Прямая со стрелкой 119">
            <a:extLst>
              <a:ext uri="{FF2B5EF4-FFF2-40B4-BE49-F238E27FC236}">
                <a16:creationId xmlns:a16="http://schemas.microsoft.com/office/drawing/2014/main" id="{FA90103A-05C7-4177-9E90-83812D6AB979}"/>
              </a:ext>
            </a:extLst>
          </p:cNvPr>
          <p:cNvCxnSpPr>
            <a:stCxn id="19" idx="2"/>
          </p:cNvCxnSpPr>
          <p:nvPr/>
        </p:nvCxnSpPr>
        <p:spPr>
          <a:xfrm flipH="1">
            <a:off x="5889990" y="5629810"/>
            <a:ext cx="1" cy="7364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Прямая со стрелкой 121">
            <a:extLst>
              <a:ext uri="{FF2B5EF4-FFF2-40B4-BE49-F238E27FC236}">
                <a16:creationId xmlns:a16="http://schemas.microsoft.com/office/drawing/2014/main" id="{F63C2833-EDB9-441F-AECF-EA656B9A629E}"/>
              </a:ext>
            </a:extLst>
          </p:cNvPr>
          <p:cNvCxnSpPr>
            <a:cxnSpLocks/>
          </p:cNvCxnSpPr>
          <p:nvPr/>
        </p:nvCxnSpPr>
        <p:spPr>
          <a:xfrm flipH="1">
            <a:off x="7712764" y="5388099"/>
            <a:ext cx="15818" cy="9782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Прямая со стрелкой 123">
            <a:extLst>
              <a:ext uri="{FF2B5EF4-FFF2-40B4-BE49-F238E27FC236}">
                <a16:creationId xmlns:a16="http://schemas.microsoft.com/office/drawing/2014/main" id="{A0B57B3D-9AE6-4FEC-96B9-790D95A0DE10}"/>
              </a:ext>
            </a:extLst>
          </p:cNvPr>
          <p:cNvCxnSpPr>
            <a:cxnSpLocks/>
            <a:endCxn id="13" idx="3"/>
          </p:cNvCxnSpPr>
          <p:nvPr/>
        </p:nvCxnSpPr>
        <p:spPr>
          <a:xfrm flipH="1">
            <a:off x="4632667" y="2379016"/>
            <a:ext cx="3600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Прямая со стрелкой 131">
            <a:extLst>
              <a:ext uri="{FF2B5EF4-FFF2-40B4-BE49-F238E27FC236}">
                <a16:creationId xmlns:a16="http://schemas.microsoft.com/office/drawing/2014/main" id="{ED8F4045-1B7E-4887-B899-B7C7B1818030}"/>
              </a:ext>
            </a:extLst>
          </p:cNvPr>
          <p:cNvCxnSpPr/>
          <p:nvPr/>
        </p:nvCxnSpPr>
        <p:spPr>
          <a:xfrm flipV="1">
            <a:off x="2339751" y="5707945"/>
            <a:ext cx="0" cy="658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Прямая со стрелкой 133">
            <a:extLst>
              <a:ext uri="{FF2B5EF4-FFF2-40B4-BE49-F238E27FC236}">
                <a16:creationId xmlns:a16="http://schemas.microsoft.com/office/drawing/2014/main" id="{8AB89CFF-4DC5-4219-9596-C0F2E51922D6}"/>
              </a:ext>
            </a:extLst>
          </p:cNvPr>
          <p:cNvCxnSpPr/>
          <p:nvPr/>
        </p:nvCxnSpPr>
        <p:spPr>
          <a:xfrm flipV="1">
            <a:off x="4067944" y="4675702"/>
            <a:ext cx="0" cy="16336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Прямая со стрелкой 135">
            <a:extLst>
              <a:ext uri="{FF2B5EF4-FFF2-40B4-BE49-F238E27FC236}">
                <a16:creationId xmlns:a16="http://schemas.microsoft.com/office/drawing/2014/main" id="{C53D3950-C886-4AE2-8828-F96B50081BFE}"/>
              </a:ext>
            </a:extLst>
          </p:cNvPr>
          <p:cNvCxnSpPr/>
          <p:nvPr/>
        </p:nvCxnSpPr>
        <p:spPr>
          <a:xfrm flipV="1">
            <a:off x="5508104" y="5629810"/>
            <a:ext cx="0" cy="7364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Прямая со стрелкой 137">
            <a:extLst>
              <a:ext uri="{FF2B5EF4-FFF2-40B4-BE49-F238E27FC236}">
                <a16:creationId xmlns:a16="http://schemas.microsoft.com/office/drawing/2014/main" id="{C51C7F30-8207-4BAE-815C-93E2E14A1CBB}"/>
              </a:ext>
            </a:extLst>
          </p:cNvPr>
          <p:cNvCxnSpPr>
            <a:cxnSpLocks/>
          </p:cNvCxnSpPr>
          <p:nvPr/>
        </p:nvCxnSpPr>
        <p:spPr>
          <a:xfrm flipV="1">
            <a:off x="7308304" y="5301208"/>
            <a:ext cx="0" cy="1065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Прямая со стрелкой 140">
            <a:extLst>
              <a:ext uri="{FF2B5EF4-FFF2-40B4-BE49-F238E27FC236}">
                <a16:creationId xmlns:a16="http://schemas.microsoft.com/office/drawing/2014/main" id="{654EB162-3164-47D8-BFBA-84B29E2BB0FB}"/>
              </a:ext>
            </a:extLst>
          </p:cNvPr>
          <p:cNvCxnSpPr>
            <a:cxnSpLocks/>
            <a:stCxn id="21" idx="3"/>
          </p:cNvCxnSpPr>
          <p:nvPr/>
        </p:nvCxnSpPr>
        <p:spPr>
          <a:xfrm flipV="1">
            <a:off x="1760730" y="3660288"/>
            <a:ext cx="1326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Прямая со стрелкой 143">
            <a:extLst>
              <a:ext uri="{FF2B5EF4-FFF2-40B4-BE49-F238E27FC236}">
                <a16:creationId xmlns:a16="http://schemas.microsoft.com/office/drawing/2014/main" id="{F779AF57-5919-47F9-8BD7-92470AEE6EA7}"/>
              </a:ext>
            </a:extLst>
          </p:cNvPr>
          <p:cNvCxnSpPr>
            <a:cxnSpLocks/>
          </p:cNvCxnSpPr>
          <p:nvPr/>
        </p:nvCxnSpPr>
        <p:spPr>
          <a:xfrm flipH="1">
            <a:off x="1706618" y="3921649"/>
            <a:ext cx="1513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Прямая со стрелкой 166">
            <a:extLst>
              <a:ext uri="{FF2B5EF4-FFF2-40B4-BE49-F238E27FC236}">
                <a16:creationId xmlns:a16="http://schemas.microsoft.com/office/drawing/2014/main" id="{931F500C-B147-4569-A138-EB9F0C32899A}"/>
              </a:ext>
            </a:extLst>
          </p:cNvPr>
          <p:cNvCxnSpPr>
            <a:cxnSpLocks/>
          </p:cNvCxnSpPr>
          <p:nvPr/>
        </p:nvCxnSpPr>
        <p:spPr>
          <a:xfrm>
            <a:off x="3554651" y="3789040"/>
            <a:ext cx="1513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0" name="Прямая со стрелкой 169">
            <a:extLst>
              <a:ext uri="{FF2B5EF4-FFF2-40B4-BE49-F238E27FC236}">
                <a16:creationId xmlns:a16="http://schemas.microsoft.com/office/drawing/2014/main" id="{80D5AFB5-732B-491F-9FE7-15A5E94C719B}"/>
              </a:ext>
            </a:extLst>
          </p:cNvPr>
          <p:cNvCxnSpPr>
            <a:cxnSpLocks/>
          </p:cNvCxnSpPr>
          <p:nvPr/>
        </p:nvCxnSpPr>
        <p:spPr>
          <a:xfrm flipH="1">
            <a:off x="3493276" y="4077072"/>
            <a:ext cx="1585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Прямая со стрелкой 174">
            <a:extLst>
              <a:ext uri="{FF2B5EF4-FFF2-40B4-BE49-F238E27FC236}">
                <a16:creationId xmlns:a16="http://schemas.microsoft.com/office/drawing/2014/main" id="{3BED94F3-EE14-491D-810C-845308170D1E}"/>
              </a:ext>
            </a:extLst>
          </p:cNvPr>
          <p:cNvCxnSpPr>
            <a:cxnSpLocks/>
          </p:cNvCxnSpPr>
          <p:nvPr/>
        </p:nvCxnSpPr>
        <p:spPr>
          <a:xfrm flipH="1">
            <a:off x="5041736" y="3789040"/>
            <a:ext cx="1860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Прямая со стрелкой 177">
            <a:extLst>
              <a:ext uri="{FF2B5EF4-FFF2-40B4-BE49-F238E27FC236}">
                <a16:creationId xmlns:a16="http://schemas.microsoft.com/office/drawing/2014/main" id="{3A336C41-6C58-4825-A754-BCC355182866}"/>
              </a:ext>
            </a:extLst>
          </p:cNvPr>
          <p:cNvCxnSpPr>
            <a:cxnSpLocks/>
          </p:cNvCxnSpPr>
          <p:nvPr/>
        </p:nvCxnSpPr>
        <p:spPr>
          <a:xfrm>
            <a:off x="5139373" y="4077072"/>
            <a:ext cx="2247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2" name="Прямая со стрелкой 181">
            <a:extLst>
              <a:ext uri="{FF2B5EF4-FFF2-40B4-BE49-F238E27FC236}">
                <a16:creationId xmlns:a16="http://schemas.microsoft.com/office/drawing/2014/main" id="{50517DD7-3687-48F5-AAB3-E3FD99A3A373}"/>
              </a:ext>
            </a:extLst>
          </p:cNvPr>
          <p:cNvCxnSpPr>
            <a:cxnSpLocks/>
          </p:cNvCxnSpPr>
          <p:nvPr/>
        </p:nvCxnSpPr>
        <p:spPr>
          <a:xfrm>
            <a:off x="6552220" y="4077072"/>
            <a:ext cx="1389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Прямая со стрелкой 184">
            <a:extLst>
              <a:ext uri="{FF2B5EF4-FFF2-40B4-BE49-F238E27FC236}">
                <a16:creationId xmlns:a16="http://schemas.microsoft.com/office/drawing/2014/main" id="{8A55E496-C9E6-41CE-86E2-946C8D1921BA}"/>
              </a:ext>
            </a:extLst>
          </p:cNvPr>
          <p:cNvCxnSpPr>
            <a:cxnSpLocks/>
            <a:stCxn id="20" idx="1"/>
          </p:cNvCxnSpPr>
          <p:nvPr/>
        </p:nvCxnSpPr>
        <p:spPr>
          <a:xfrm flipH="1">
            <a:off x="6538100" y="4264715"/>
            <a:ext cx="1389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Прямая соединительная линия 190">
            <a:extLst>
              <a:ext uri="{FF2B5EF4-FFF2-40B4-BE49-F238E27FC236}">
                <a16:creationId xmlns:a16="http://schemas.microsoft.com/office/drawing/2014/main" id="{C5429B0A-4D78-4450-9243-72FBDF41D368}"/>
              </a:ext>
            </a:extLst>
          </p:cNvPr>
          <p:cNvCxnSpPr>
            <a:cxnSpLocks/>
          </p:cNvCxnSpPr>
          <p:nvPr/>
        </p:nvCxnSpPr>
        <p:spPr>
          <a:xfrm flipV="1">
            <a:off x="5796136" y="2821704"/>
            <a:ext cx="0" cy="3085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Прямая со стрелкой 195">
            <a:extLst>
              <a:ext uri="{FF2B5EF4-FFF2-40B4-BE49-F238E27FC236}">
                <a16:creationId xmlns:a16="http://schemas.microsoft.com/office/drawing/2014/main" id="{5D83E231-DD5E-4011-A266-389BA8055F08}"/>
              </a:ext>
            </a:extLst>
          </p:cNvPr>
          <p:cNvCxnSpPr/>
          <p:nvPr/>
        </p:nvCxnSpPr>
        <p:spPr>
          <a:xfrm flipV="1">
            <a:off x="5796136" y="1809178"/>
            <a:ext cx="0" cy="385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41127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671</TotalTime>
  <Words>113</Words>
  <Application>Microsoft Office PowerPoint</Application>
  <PresentationFormat>Экран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РАДУГА</dc:creator>
  <cp:lastModifiedBy>Пользователь</cp:lastModifiedBy>
  <cp:revision>52</cp:revision>
  <cp:lastPrinted>2024-12-02T05:20:24Z</cp:lastPrinted>
  <dcterms:created xsi:type="dcterms:W3CDTF">2024-09-19T15:14:15Z</dcterms:created>
  <dcterms:modified xsi:type="dcterms:W3CDTF">2024-12-05T07:46:31Z</dcterms:modified>
</cp:coreProperties>
</file>